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media/image32.jpg" ContentType="image/jpeg"/>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8"/>
  </p:notesMasterIdLst>
  <p:sldIdLst>
    <p:sldId id="256" r:id="rId2"/>
    <p:sldId id="257" r:id="rId3"/>
    <p:sldId id="258" r:id="rId4"/>
    <p:sldId id="259" r:id="rId5"/>
    <p:sldId id="260" r:id="rId6"/>
    <p:sldId id="261" r:id="rId7"/>
    <p:sldId id="262" r:id="rId8"/>
    <p:sldId id="263" r:id="rId9"/>
    <p:sldId id="274" r:id="rId10"/>
    <p:sldId id="277" r:id="rId11"/>
    <p:sldId id="278" r:id="rId12"/>
    <p:sldId id="282" r:id="rId13"/>
    <p:sldId id="279" r:id="rId14"/>
    <p:sldId id="280" r:id="rId15"/>
    <p:sldId id="281" r:id="rId16"/>
    <p:sldId id="264" r:id="rId17"/>
    <p:sldId id="265" r:id="rId18"/>
    <p:sldId id="275" r:id="rId19"/>
    <p:sldId id="266" r:id="rId20"/>
    <p:sldId id="267" r:id="rId21"/>
    <p:sldId id="268" r:id="rId22"/>
    <p:sldId id="269" r:id="rId23"/>
    <p:sldId id="270" r:id="rId24"/>
    <p:sldId id="271" r:id="rId25"/>
    <p:sldId id="272" r:id="rId26"/>
    <p:sldId id="273" r:id="rId27"/>
  </p:sldIdLst>
  <p:sldSz cx="10693400" cy="7556500"/>
  <p:notesSz cx="10693400" cy="75565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p:scale>
          <a:sx n="69" d="100"/>
          <a:sy n="69" d="100"/>
        </p:scale>
        <p:origin x="-1080" y="-72"/>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633913" cy="3778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6057900" y="0"/>
            <a:ext cx="4632325" cy="377825"/>
          </a:xfrm>
          <a:prstGeom prst="rect">
            <a:avLst/>
          </a:prstGeom>
        </p:spPr>
        <p:txBody>
          <a:bodyPr vert="horz" lIns="91440" tIns="45720" rIns="91440" bIns="45720" rtlCol="0"/>
          <a:lstStyle>
            <a:lvl1pPr algn="r">
              <a:defRPr sz="1200"/>
            </a:lvl1pPr>
          </a:lstStyle>
          <a:p>
            <a:fld id="{1E9FE1B8-0659-4672-9BBF-DB62B8D0D4E1}" type="datetimeFigureOut">
              <a:rPr lang="en-US" smtClean="0"/>
              <a:t>3/10/2023</a:t>
            </a:fld>
            <a:endParaRPr lang="en-US"/>
          </a:p>
        </p:txBody>
      </p:sp>
      <p:sp>
        <p:nvSpPr>
          <p:cNvPr id="4" name="Slide Image Placeholder 3"/>
          <p:cNvSpPr>
            <a:spLocks noGrp="1" noRot="1" noChangeAspect="1"/>
          </p:cNvSpPr>
          <p:nvPr>
            <p:ph type="sldImg" idx="2"/>
          </p:nvPr>
        </p:nvSpPr>
        <p:spPr>
          <a:xfrm>
            <a:off x="3341688" y="566738"/>
            <a:ext cx="4010025" cy="2833687"/>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1069975" y="3589338"/>
            <a:ext cx="8553450" cy="3400425"/>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7177088"/>
            <a:ext cx="4633913" cy="377825"/>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6057900" y="7177088"/>
            <a:ext cx="4632325" cy="377825"/>
          </a:xfrm>
          <a:prstGeom prst="rect">
            <a:avLst/>
          </a:prstGeom>
        </p:spPr>
        <p:txBody>
          <a:bodyPr vert="horz" lIns="91440" tIns="45720" rIns="91440" bIns="45720" rtlCol="0" anchor="b"/>
          <a:lstStyle>
            <a:lvl1pPr algn="r">
              <a:defRPr sz="1200"/>
            </a:lvl1pPr>
          </a:lstStyle>
          <a:p>
            <a:fld id="{EC48C762-CDF7-4CC6-9B30-161B8AA68605}" type="slidenum">
              <a:rPr lang="en-US" smtClean="0"/>
              <a:t>‹#›</a:t>
            </a:fld>
            <a:endParaRPr lang="en-US"/>
          </a:p>
        </p:txBody>
      </p:sp>
    </p:spTree>
    <p:extLst>
      <p:ext uri="{BB962C8B-B14F-4D97-AF65-F5344CB8AC3E}">
        <p14:creationId xmlns:p14="http://schemas.microsoft.com/office/powerpoint/2010/main" val="4379231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C48C762-CDF7-4CC6-9B30-161B8AA68605}" type="slidenum">
              <a:rPr lang="en-US" smtClean="0"/>
              <a:t>9</a:t>
            </a:fld>
            <a:endParaRPr lang="en-US"/>
          </a:p>
        </p:txBody>
      </p:sp>
    </p:spTree>
    <p:extLst>
      <p:ext uri="{BB962C8B-B14F-4D97-AF65-F5344CB8AC3E}">
        <p14:creationId xmlns:p14="http://schemas.microsoft.com/office/powerpoint/2010/main" val="18035280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802005" y="2342515"/>
            <a:ext cx="9089390" cy="1586865"/>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604010" y="4231640"/>
            <a:ext cx="7485380" cy="1889125"/>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2/19/2023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550" b="0" i="0">
                <a:solidFill>
                  <a:srgbClr val="00B050"/>
                </a:solidFill>
                <a:latin typeface="Times New Roman"/>
                <a:cs typeface="Times New Roman"/>
              </a:defRPr>
            </a:lvl1pPr>
          </a:lstStyle>
          <a:p>
            <a:endParaRPr/>
          </a:p>
        </p:txBody>
      </p:sp>
      <p:sp>
        <p:nvSpPr>
          <p:cNvPr id="3" name="Holder 3"/>
          <p:cNvSpPr>
            <a:spLocks noGrp="1"/>
          </p:cNvSpPr>
          <p:nvPr>
            <p:ph type="body" idx="1"/>
          </p:nvPr>
        </p:nvSpPr>
        <p:spPr/>
        <p:txBody>
          <a:bodyPr lIns="0" tIns="0" rIns="0" bIns="0"/>
          <a:lstStyle>
            <a:lvl1pPr>
              <a:defRPr sz="1700" b="0" i="0">
                <a:solidFill>
                  <a:schemeClr val="tx1"/>
                </a:solidFill>
                <a:latin typeface="Times New Roman"/>
                <a:cs typeface="Times New Roman"/>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2/19/2023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550" b="0" i="0">
                <a:solidFill>
                  <a:srgbClr val="00B050"/>
                </a:solidFill>
                <a:latin typeface="Times New Roman"/>
                <a:cs typeface="Times New Roman"/>
              </a:defRPr>
            </a:lvl1pPr>
          </a:lstStyle>
          <a:p>
            <a:endParaRPr/>
          </a:p>
        </p:txBody>
      </p:sp>
      <p:sp>
        <p:nvSpPr>
          <p:cNvPr id="3" name="Holder 3"/>
          <p:cNvSpPr>
            <a:spLocks noGrp="1"/>
          </p:cNvSpPr>
          <p:nvPr>
            <p:ph sz="half" idx="2"/>
          </p:nvPr>
        </p:nvSpPr>
        <p:spPr>
          <a:xfrm>
            <a:off x="534670" y="1737995"/>
            <a:ext cx="4651629" cy="498729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5507101" y="1737995"/>
            <a:ext cx="4651629" cy="498729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2/19/2023</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550" b="0" i="0">
                <a:solidFill>
                  <a:srgbClr val="00B050"/>
                </a:solidFill>
                <a:latin typeface="Times New Roman"/>
                <a:cs typeface="Times New Roman"/>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2/19/2023</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2/19/2023</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7" cstate="print"/>
          <a:stretch>
            <a:fillRect/>
          </a:stretch>
        </p:blipFill>
        <p:spPr>
          <a:xfrm>
            <a:off x="0" y="762000"/>
            <a:ext cx="10693400" cy="6032500"/>
          </a:xfrm>
          <a:prstGeom prst="rect">
            <a:avLst/>
          </a:prstGeom>
        </p:spPr>
      </p:pic>
      <p:sp>
        <p:nvSpPr>
          <p:cNvPr id="2" name="Holder 2"/>
          <p:cNvSpPr>
            <a:spLocks noGrp="1"/>
          </p:cNvSpPr>
          <p:nvPr>
            <p:ph type="title"/>
          </p:nvPr>
        </p:nvSpPr>
        <p:spPr>
          <a:xfrm>
            <a:off x="3893785" y="1286002"/>
            <a:ext cx="2905828" cy="722630"/>
          </a:xfrm>
          <a:prstGeom prst="rect">
            <a:avLst/>
          </a:prstGeom>
        </p:spPr>
        <p:txBody>
          <a:bodyPr wrap="square" lIns="0" tIns="0" rIns="0" bIns="0">
            <a:spAutoFit/>
          </a:bodyPr>
          <a:lstStyle>
            <a:lvl1pPr>
              <a:defRPr sz="4550" b="0" i="0">
                <a:solidFill>
                  <a:srgbClr val="00B050"/>
                </a:solidFill>
                <a:latin typeface="Times New Roman"/>
                <a:cs typeface="Times New Roman"/>
              </a:defRPr>
            </a:lvl1pPr>
          </a:lstStyle>
          <a:p>
            <a:endParaRPr/>
          </a:p>
        </p:txBody>
      </p:sp>
      <p:sp>
        <p:nvSpPr>
          <p:cNvPr id="3" name="Holder 3"/>
          <p:cNvSpPr>
            <a:spLocks noGrp="1"/>
          </p:cNvSpPr>
          <p:nvPr>
            <p:ph type="body" idx="1"/>
          </p:nvPr>
        </p:nvSpPr>
        <p:spPr>
          <a:xfrm>
            <a:off x="677809" y="2056134"/>
            <a:ext cx="9337780" cy="3554729"/>
          </a:xfrm>
          <a:prstGeom prst="rect">
            <a:avLst/>
          </a:prstGeom>
        </p:spPr>
        <p:txBody>
          <a:bodyPr wrap="square" lIns="0" tIns="0" rIns="0" bIns="0">
            <a:spAutoFit/>
          </a:bodyPr>
          <a:lstStyle>
            <a:lvl1pPr>
              <a:defRPr sz="1700" b="0" i="0">
                <a:solidFill>
                  <a:schemeClr val="tx1"/>
                </a:solidFill>
                <a:latin typeface="Times New Roman"/>
                <a:cs typeface="Times New Roman"/>
              </a:defRPr>
            </a:lvl1pPr>
          </a:lstStyle>
          <a:p>
            <a:endParaRPr/>
          </a:p>
        </p:txBody>
      </p:sp>
      <p:sp>
        <p:nvSpPr>
          <p:cNvPr id="4" name="Holder 4"/>
          <p:cNvSpPr>
            <a:spLocks noGrp="1"/>
          </p:cNvSpPr>
          <p:nvPr>
            <p:ph type="ftr" sz="quarter" idx="5"/>
          </p:nvPr>
        </p:nvSpPr>
        <p:spPr>
          <a:xfrm>
            <a:off x="3635756" y="7027545"/>
            <a:ext cx="3421888" cy="377825"/>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534670" y="7027545"/>
            <a:ext cx="2459482" cy="377825"/>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2/19/2023</a:t>
            </a:fld>
            <a:endParaRPr lang="en-US"/>
          </a:p>
        </p:txBody>
      </p:sp>
      <p:sp>
        <p:nvSpPr>
          <p:cNvPr id="6" name="Holder 6"/>
          <p:cNvSpPr>
            <a:spLocks noGrp="1"/>
          </p:cNvSpPr>
          <p:nvPr>
            <p:ph type="sldNum" sz="quarter" idx="7"/>
          </p:nvPr>
        </p:nvSpPr>
        <p:spPr>
          <a:xfrm>
            <a:off x="7699248" y="7027545"/>
            <a:ext cx="2459482" cy="377825"/>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pn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12.png"/><Relationship Id="rId17" Type="http://schemas.openxmlformats.org/officeDocument/2006/relationships/image" Target="../media/image17.jpg"/><Relationship Id="rId2" Type="http://schemas.openxmlformats.org/officeDocument/2006/relationships/image" Target="../media/image2.png"/><Relationship Id="rId16"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5" Type="http://schemas.openxmlformats.org/officeDocument/2006/relationships/image" Target="../media/image1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 Id="rId14" Type="http://schemas.openxmlformats.org/officeDocument/2006/relationships/image" Target="../media/image14.png"/></Relationships>
</file>

<file path=ppt/slides/_rels/slide10.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slideLayout" Target="../slideLayouts/slideLayout5.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9.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762000"/>
            <a:ext cx="10693400" cy="6032500"/>
            <a:chOff x="0" y="762000"/>
            <a:chExt cx="10693400" cy="6032500"/>
          </a:xfrm>
        </p:grpSpPr>
        <p:sp>
          <p:nvSpPr>
            <p:cNvPr id="3" name="object 3"/>
            <p:cNvSpPr/>
            <p:nvPr/>
          </p:nvSpPr>
          <p:spPr>
            <a:xfrm>
              <a:off x="0" y="762000"/>
              <a:ext cx="10693400" cy="6032500"/>
            </a:xfrm>
            <a:custGeom>
              <a:avLst/>
              <a:gdLst/>
              <a:ahLst/>
              <a:cxnLst/>
              <a:rect l="l" t="t" r="r" b="b"/>
              <a:pathLst>
                <a:path w="10693400" h="6032500">
                  <a:moveTo>
                    <a:pt x="10693400" y="0"/>
                  </a:moveTo>
                  <a:lnTo>
                    <a:pt x="0" y="0"/>
                  </a:lnTo>
                  <a:lnTo>
                    <a:pt x="0" y="6032500"/>
                  </a:lnTo>
                  <a:lnTo>
                    <a:pt x="10693400" y="6032500"/>
                  </a:lnTo>
                  <a:lnTo>
                    <a:pt x="10693400" y="0"/>
                  </a:lnTo>
                  <a:close/>
                </a:path>
              </a:pathLst>
            </a:custGeom>
            <a:solidFill>
              <a:srgbClr val="DCDEE0"/>
            </a:solidFill>
          </p:spPr>
          <p:txBody>
            <a:bodyPr wrap="square" lIns="0" tIns="0" rIns="0" bIns="0" rtlCol="0"/>
            <a:lstStyle/>
            <a:p>
              <a:endParaRPr/>
            </a:p>
          </p:txBody>
        </p:sp>
        <p:pic>
          <p:nvPicPr>
            <p:cNvPr id="4" name="object 4"/>
            <p:cNvPicPr/>
            <p:nvPr/>
          </p:nvPicPr>
          <p:blipFill>
            <a:blip r:embed="rId2" cstate="print"/>
            <a:stretch>
              <a:fillRect/>
            </a:stretch>
          </p:blipFill>
          <p:spPr>
            <a:xfrm>
              <a:off x="1790700" y="1257300"/>
              <a:ext cx="6680200" cy="355600"/>
            </a:xfrm>
            <a:prstGeom prst="rect">
              <a:avLst/>
            </a:prstGeom>
          </p:spPr>
        </p:pic>
      </p:grpSp>
      <p:sp>
        <p:nvSpPr>
          <p:cNvPr id="5" name="object 5"/>
          <p:cNvSpPr txBox="1">
            <a:spLocks noGrp="1"/>
          </p:cNvSpPr>
          <p:nvPr>
            <p:ph type="title"/>
          </p:nvPr>
        </p:nvSpPr>
        <p:spPr>
          <a:xfrm>
            <a:off x="1790778" y="1160585"/>
            <a:ext cx="6657975" cy="402590"/>
          </a:xfrm>
          <a:prstGeom prst="rect">
            <a:avLst/>
          </a:prstGeom>
        </p:spPr>
        <p:txBody>
          <a:bodyPr vert="horz" wrap="square" lIns="0" tIns="15875" rIns="0" bIns="0" rtlCol="0">
            <a:spAutoFit/>
          </a:bodyPr>
          <a:lstStyle/>
          <a:p>
            <a:pPr marL="12700">
              <a:lnSpc>
                <a:spcPct val="100000"/>
              </a:lnSpc>
              <a:spcBef>
                <a:spcPts val="125"/>
              </a:spcBef>
              <a:tabLst>
                <a:tab pos="3319145" algn="l"/>
              </a:tabLst>
            </a:pPr>
            <a:r>
              <a:rPr sz="2450" b="1" spc="5" dirty="0">
                <a:solidFill>
                  <a:srgbClr val="515151"/>
                </a:solidFill>
                <a:latin typeface="Times New Roman"/>
                <a:cs typeface="Times New Roman"/>
              </a:rPr>
              <a:t>Amrutvahini College</a:t>
            </a:r>
            <a:r>
              <a:rPr sz="2450" b="1" spc="10" dirty="0">
                <a:solidFill>
                  <a:srgbClr val="515151"/>
                </a:solidFill>
                <a:latin typeface="Times New Roman"/>
                <a:cs typeface="Times New Roman"/>
              </a:rPr>
              <a:t> </a:t>
            </a:r>
            <a:r>
              <a:rPr sz="2450" b="1" spc="5" dirty="0">
                <a:solidFill>
                  <a:srgbClr val="515151"/>
                </a:solidFill>
                <a:latin typeface="Times New Roman"/>
                <a:cs typeface="Times New Roman"/>
              </a:rPr>
              <a:t>of	Engineering,</a:t>
            </a:r>
            <a:r>
              <a:rPr sz="2450" b="1" spc="-45" dirty="0">
                <a:solidFill>
                  <a:srgbClr val="515151"/>
                </a:solidFill>
                <a:latin typeface="Times New Roman"/>
                <a:cs typeface="Times New Roman"/>
              </a:rPr>
              <a:t> </a:t>
            </a:r>
            <a:r>
              <a:rPr sz="2450" b="1" spc="5" dirty="0">
                <a:solidFill>
                  <a:srgbClr val="515151"/>
                </a:solidFill>
                <a:latin typeface="Times New Roman"/>
                <a:cs typeface="Times New Roman"/>
              </a:rPr>
              <a:t>Sangamner</a:t>
            </a:r>
            <a:endParaRPr sz="2450">
              <a:latin typeface="Times New Roman"/>
              <a:cs typeface="Times New Roman"/>
            </a:endParaRPr>
          </a:p>
        </p:txBody>
      </p:sp>
      <p:grpSp>
        <p:nvGrpSpPr>
          <p:cNvPr id="6" name="object 6"/>
          <p:cNvGrpSpPr/>
          <p:nvPr/>
        </p:nvGrpSpPr>
        <p:grpSpPr>
          <a:xfrm>
            <a:off x="2959100" y="1651000"/>
            <a:ext cx="4330700" cy="3822700"/>
            <a:chOff x="2959100" y="1651000"/>
            <a:chExt cx="4330700" cy="3822700"/>
          </a:xfrm>
        </p:grpSpPr>
        <p:pic>
          <p:nvPicPr>
            <p:cNvPr id="7" name="object 7"/>
            <p:cNvPicPr/>
            <p:nvPr/>
          </p:nvPicPr>
          <p:blipFill>
            <a:blip r:embed="rId3" cstate="print"/>
            <a:stretch>
              <a:fillRect/>
            </a:stretch>
          </p:blipFill>
          <p:spPr>
            <a:xfrm>
              <a:off x="2959100" y="1651000"/>
              <a:ext cx="4330700" cy="266700"/>
            </a:xfrm>
            <a:prstGeom prst="rect">
              <a:avLst/>
            </a:prstGeom>
          </p:spPr>
        </p:pic>
        <p:pic>
          <p:nvPicPr>
            <p:cNvPr id="8" name="object 8"/>
            <p:cNvPicPr/>
            <p:nvPr/>
          </p:nvPicPr>
          <p:blipFill>
            <a:blip r:embed="rId4" cstate="print"/>
            <a:stretch>
              <a:fillRect/>
            </a:stretch>
          </p:blipFill>
          <p:spPr>
            <a:xfrm>
              <a:off x="4559300" y="2171700"/>
              <a:ext cx="1130300" cy="228600"/>
            </a:xfrm>
            <a:prstGeom prst="rect">
              <a:avLst/>
            </a:prstGeom>
          </p:spPr>
        </p:pic>
        <p:pic>
          <p:nvPicPr>
            <p:cNvPr id="9" name="object 9"/>
            <p:cNvPicPr/>
            <p:nvPr/>
          </p:nvPicPr>
          <p:blipFill>
            <a:blip r:embed="rId5" cstate="print"/>
            <a:stretch>
              <a:fillRect/>
            </a:stretch>
          </p:blipFill>
          <p:spPr>
            <a:xfrm>
              <a:off x="4965700" y="2489200"/>
              <a:ext cx="330200" cy="215900"/>
            </a:xfrm>
            <a:prstGeom prst="rect">
              <a:avLst/>
            </a:prstGeom>
          </p:spPr>
        </p:pic>
        <p:pic>
          <p:nvPicPr>
            <p:cNvPr id="10" name="object 10"/>
            <p:cNvPicPr/>
            <p:nvPr/>
          </p:nvPicPr>
          <p:blipFill>
            <a:blip r:embed="rId6" cstate="print"/>
            <a:stretch>
              <a:fillRect/>
            </a:stretch>
          </p:blipFill>
          <p:spPr>
            <a:xfrm>
              <a:off x="3035300" y="2819400"/>
              <a:ext cx="4191000" cy="292100"/>
            </a:xfrm>
            <a:prstGeom prst="rect">
              <a:avLst/>
            </a:prstGeom>
          </p:spPr>
        </p:pic>
        <p:pic>
          <p:nvPicPr>
            <p:cNvPr id="11" name="object 11"/>
            <p:cNvPicPr/>
            <p:nvPr/>
          </p:nvPicPr>
          <p:blipFill>
            <a:blip r:embed="rId7" cstate="print"/>
            <a:stretch>
              <a:fillRect/>
            </a:stretch>
          </p:blipFill>
          <p:spPr>
            <a:xfrm>
              <a:off x="4178300" y="3429000"/>
              <a:ext cx="1917700" cy="203200"/>
            </a:xfrm>
            <a:prstGeom prst="rect">
              <a:avLst/>
            </a:prstGeom>
          </p:spPr>
        </p:pic>
        <p:pic>
          <p:nvPicPr>
            <p:cNvPr id="12" name="object 12"/>
            <p:cNvPicPr/>
            <p:nvPr/>
          </p:nvPicPr>
          <p:blipFill>
            <a:blip r:embed="rId8" cstate="print"/>
            <a:stretch>
              <a:fillRect/>
            </a:stretch>
          </p:blipFill>
          <p:spPr>
            <a:xfrm>
              <a:off x="4305300" y="3670300"/>
              <a:ext cx="1651000" cy="215900"/>
            </a:xfrm>
            <a:prstGeom prst="rect">
              <a:avLst/>
            </a:prstGeom>
          </p:spPr>
        </p:pic>
        <p:pic>
          <p:nvPicPr>
            <p:cNvPr id="13" name="object 13"/>
            <p:cNvPicPr/>
            <p:nvPr/>
          </p:nvPicPr>
          <p:blipFill>
            <a:blip r:embed="rId9" cstate="print"/>
            <a:stretch>
              <a:fillRect/>
            </a:stretch>
          </p:blipFill>
          <p:spPr>
            <a:xfrm>
              <a:off x="3454400" y="3911600"/>
              <a:ext cx="3340100" cy="241300"/>
            </a:xfrm>
            <a:prstGeom prst="rect">
              <a:avLst/>
            </a:prstGeom>
          </p:spPr>
        </p:pic>
        <p:pic>
          <p:nvPicPr>
            <p:cNvPr id="14" name="object 14"/>
            <p:cNvPicPr/>
            <p:nvPr/>
          </p:nvPicPr>
          <p:blipFill>
            <a:blip r:embed="rId10" cstate="print"/>
            <a:stretch>
              <a:fillRect/>
            </a:stretch>
          </p:blipFill>
          <p:spPr>
            <a:xfrm>
              <a:off x="4978400" y="4318000"/>
              <a:ext cx="292100" cy="241300"/>
            </a:xfrm>
            <a:prstGeom prst="rect">
              <a:avLst/>
            </a:prstGeom>
          </p:spPr>
        </p:pic>
        <p:pic>
          <p:nvPicPr>
            <p:cNvPr id="15" name="object 15"/>
            <p:cNvPicPr/>
            <p:nvPr/>
          </p:nvPicPr>
          <p:blipFill>
            <a:blip r:embed="rId11" cstate="print"/>
            <a:stretch>
              <a:fillRect/>
            </a:stretch>
          </p:blipFill>
          <p:spPr>
            <a:xfrm>
              <a:off x="3746500" y="4546600"/>
              <a:ext cx="2755900" cy="241300"/>
            </a:xfrm>
            <a:prstGeom prst="rect">
              <a:avLst/>
            </a:prstGeom>
          </p:spPr>
        </p:pic>
        <p:pic>
          <p:nvPicPr>
            <p:cNvPr id="16" name="object 16"/>
            <p:cNvPicPr/>
            <p:nvPr/>
          </p:nvPicPr>
          <p:blipFill>
            <a:blip r:embed="rId12" cstate="print"/>
            <a:stretch>
              <a:fillRect/>
            </a:stretch>
          </p:blipFill>
          <p:spPr>
            <a:xfrm>
              <a:off x="3619500" y="4775200"/>
              <a:ext cx="3009900" cy="241300"/>
            </a:xfrm>
            <a:prstGeom prst="rect">
              <a:avLst/>
            </a:prstGeom>
          </p:spPr>
        </p:pic>
        <p:pic>
          <p:nvPicPr>
            <p:cNvPr id="17" name="object 17"/>
            <p:cNvPicPr/>
            <p:nvPr/>
          </p:nvPicPr>
          <p:blipFill>
            <a:blip r:embed="rId13" cstate="print"/>
            <a:stretch>
              <a:fillRect/>
            </a:stretch>
          </p:blipFill>
          <p:spPr>
            <a:xfrm>
              <a:off x="3759200" y="5003800"/>
              <a:ext cx="2730500" cy="241300"/>
            </a:xfrm>
            <a:prstGeom prst="rect">
              <a:avLst/>
            </a:prstGeom>
          </p:spPr>
        </p:pic>
        <p:pic>
          <p:nvPicPr>
            <p:cNvPr id="18" name="object 18"/>
            <p:cNvPicPr/>
            <p:nvPr/>
          </p:nvPicPr>
          <p:blipFill>
            <a:blip r:embed="rId14" cstate="print"/>
            <a:stretch>
              <a:fillRect/>
            </a:stretch>
          </p:blipFill>
          <p:spPr>
            <a:xfrm>
              <a:off x="3746500" y="5232400"/>
              <a:ext cx="2755900" cy="241300"/>
            </a:xfrm>
            <a:prstGeom prst="rect">
              <a:avLst/>
            </a:prstGeom>
          </p:spPr>
        </p:pic>
      </p:grpSp>
      <p:sp>
        <p:nvSpPr>
          <p:cNvPr id="19" name="object 19"/>
          <p:cNvSpPr txBox="1"/>
          <p:nvPr/>
        </p:nvSpPr>
        <p:spPr>
          <a:xfrm>
            <a:off x="2971413" y="1586717"/>
            <a:ext cx="4290695" cy="3842385"/>
          </a:xfrm>
          <a:prstGeom prst="rect">
            <a:avLst/>
          </a:prstGeom>
        </p:spPr>
        <p:txBody>
          <a:bodyPr vert="horz" wrap="square" lIns="0" tIns="13335" rIns="0" bIns="0" rtlCol="0">
            <a:spAutoFit/>
          </a:bodyPr>
          <a:lstStyle/>
          <a:p>
            <a:pPr algn="ctr">
              <a:lnSpc>
                <a:spcPct val="100000"/>
              </a:lnSpc>
              <a:spcBef>
                <a:spcPts val="105"/>
              </a:spcBef>
            </a:pPr>
            <a:r>
              <a:rPr sz="1700" spc="-5" dirty="0">
                <a:solidFill>
                  <a:srgbClr val="515151"/>
                </a:solidFill>
                <a:latin typeface="Times New Roman"/>
                <a:cs typeface="Times New Roman"/>
              </a:rPr>
              <a:t>Department</a:t>
            </a:r>
            <a:r>
              <a:rPr sz="1700" spc="-10" dirty="0">
                <a:solidFill>
                  <a:srgbClr val="515151"/>
                </a:solidFill>
                <a:latin typeface="Times New Roman"/>
                <a:cs typeface="Times New Roman"/>
              </a:rPr>
              <a:t> </a:t>
            </a:r>
            <a:r>
              <a:rPr sz="1700" dirty="0">
                <a:solidFill>
                  <a:srgbClr val="515151"/>
                </a:solidFill>
                <a:latin typeface="Times New Roman"/>
                <a:cs typeface="Times New Roman"/>
              </a:rPr>
              <a:t>of</a:t>
            </a:r>
            <a:r>
              <a:rPr sz="1700" spc="-5" dirty="0">
                <a:solidFill>
                  <a:srgbClr val="515151"/>
                </a:solidFill>
                <a:latin typeface="Times New Roman"/>
                <a:cs typeface="Times New Roman"/>
              </a:rPr>
              <a:t> Electronics </a:t>
            </a:r>
            <a:r>
              <a:rPr sz="1700" dirty="0">
                <a:solidFill>
                  <a:srgbClr val="515151"/>
                </a:solidFill>
                <a:latin typeface="Times New Roman"/>
                <a:cs typeface="Times New Roman"/>
              </a:rPr>
              <a:t>&amp;</a:t>
            </a:r>
            <a:r>
              <a:rPr sz="1700" spc="-45" dirty="0">
                <a:solidFill>
                  <a:srgbClr val="515151"/>
                </a:solidFill>
                <a:latin typeface="Times New Roman"/>
                <a:cs typeface="Times New Roman"/>
              </a:rPr>
              <a:t> </a:t>
            </a:r>
            <a:r>
              <a:rPr sz="1700" spc="-10" dirty="0">
                <a:solidFill>
                  <a:srgbClr val="515151"/>
                </a:solidFill>
                <a:latin typeface="Times New Roman"/>
                <a:cs typeface="Times New Roman"/>
              </a:rPr>
              <a:t>Telecommunication</a:t>
            </a:r>
            <a:endParaRPr sz="1700">
              <a:latin typeface="Times New Roman"/>
              <a:cs typeface="Times New Roman"/>
            </a:endParaRPr>
          </a:p>
          <a:p>
            <a:pPr>
              <a:lnSpc>
                <a:spcPct val="100000"/>
              </a:lnSpc>
              <a:spcBef>
                <a:spcPts val="35"/>
              </a:spcBef>
            </a:pPr>
            <a:endParaRPr sz="1500">
              <a:latin typeface="Times New Roman"/>
              <a:cs typeface="Times New Roman"/>
            </a:endParaRPr>
          </a:p>
          <a:p>
            <a:pPr marL="1610995" marR="1602740" algn="ctr">
              <a:lnSpc>
                <a:spcPct val="117100"/>
              </a:lnSpc>
            </a:pPr>
            <a:r>
              <a:rPr sz="1700" dirty="0">
                <a:solidFill>
                  <a:srgbClr val="515151"/>
                </a:solidFill>
                <a:latin typeface="Times New Roman"/>
                <a:cs typeface="Times New Roman"/>
              </a:rPr>
              <a:t>Pr</a:t>
            </a:r>
            <a:r>
              <a:rPr sz="1700" spc="-5" dirty="0">
                <a:solidFill>
                  <a:srgbClr val="515151"/>
                </a:solidFill>
                <a:latin typeface="Times New Roman"/>
                <a:cs typeface="Times New Roman"/>
              </a:rPr>
              <a:t>e</a:t>
            </a:r>
            <a:r>
              <a:rPr sz="1700" dirty="0">
                <a:solidFill>
                  <a:srgbClr val="515151"/>
                </a:solidFill>
                <a:latin typeface="Times New Roman"/>
                <a:cs typeface="Times New Roman"/>
              </a:rPr>
              <a:t>s</a:t>
            </a:r>
            <a:r>
              <a:rPr sz="1700" spc="-5" dirty="0">
                <a:solidFill>
                  <a:srgbClr val="515151"/>
                </a:solidFill>
                <a:latin typeface="Times New Roman"/>
                <a:cs typeface="Times New Roman"/>
              </a:rPr>
              <a:t>e</a:t>
            </a:r>
            <a:r>
              <a:rPr sz="1700" dirty="0">
                <a:solidFill>
                  <a:srgbClr val="515151"/>
                </a:solidFill>
                <a:latin typeface="Times New Roman"/>
                <a:cs typeface="Times New Roman"/>
              </a:rPr>
              <a:t>n</a:t>
            </a:r>
            <a:r>
              <a:rPr sz="1700" spc="-5" dirty="0">
                <a:solidFill>
                  <a:srgbClr val="515151"/>
                </a:solidFill>
                <a:latin typeface="Times New Roman"/>
                <a:cs typeface="Times New Roman"/>
              </a:rPr>
              <a:t>tati</a:t>
            </a:r>
            <a:r>
              <a:rPr sz="1700" dirty="0">
                <a:solidFill>
                  <a:srgbClr val="515151"/>
                </a:solidFill>
                <a:latin typeface="Times New Roman"/>
                <a:cs typeface="Times New Roman"/>
              </a:rPr>
              <a:t>on  On</a:t>
            </a:r>
            <a:endParaRPr sz="1700">
              <a:latin typeface="Times New Roman"/>
              <a:cs typeface="Times New Roman"/>
            </a:endParaRPr>
          </a:p>
          <a:p>
            <a:pPr marL="5715" algn="ctr">
              <a:lnSpc>
                <a:spcPct val="100000"/>
              </a:lnSpc>
              <a:spcBef>
                <a:spcPts val="420"/>
              </a:spcBef>
            </a:pPr>
            <a:r>
              <a:rPr sz="2450" b="1" dirty="0">
                <a:solidFill>
                  <a:srgbClr val="002060"/>
                </a:solidFill>
                <a:latin typeface="Times New Roman"/>
                <a:cs typeface="Times New Roman"/>
              </a:rPr>
              <a:t>Android</a:t>
            </a:r>
            <a:r>
              <a:rPr sz="2450" b="1" spc="-10" dirty="0">
                <a:solidFill>
                  <a:srgbClr val="002060"/>
                </a:solidFill>
                <a:latin typeface="Times New Roman"/>
                <a:cs typeface="Times New Roman"/>
              </a:rPr>
              <a:t> </a:t>
            </a:r>
            <a:r>
              <a:rPr sz="2450" b="1" dirty="0">
                <a:solidFill>
                  <a:srgbClr val="002060"/>
                </a:solidFill>
                <a:latin typeface="Times New Roman"/>
                <a:cs typeface="Times New Roman"/>
              </a:rPr>
              <a:t>Controlled</a:t>
            </a:r>
            <a:r>
              <a:rPr sz="2450" b="1" spc="-10" dirty="0">
                <a:solidFill>
                  <a:srgbClr val="002060"/>
                </a:solidFill>
                <a:latin typeface="Times New Roman"/>
                <a:cs typeface="Times New Roman"/>
              </a:rPr>
              <a:t> </a:t>
            </a:r>
            <a:r>
              <a:rPr sz="2450" b="1" spc="5" dirty="0">
                <a:solidFill>
                  <a:srgbClr val="002060"/>
                </a:solidFill>
                <a:latin typeface="Times New Roman"/>
                <a:cs typeface="Times New Roman"/>
              </a:rPr>
              <a:t>Robot</a:t>
            </a:r>
            <a:r>
              <a:rPr sz="2450" b="1" spc="-5" dirty="0">
                <a:solidFill>
                  <a:srgbClr val="002060"/>
                </a:solidFill>
                <a:latin typeface="Times New Roman"/>
                <a:cs typeface="Times New Roman"/>
              </a:rPr>
              <a:t> </a:t>
            </a:r>
            <a:r>
              <a:rPr sz="2450" b="1" spc="5" dirty="0">
                <a:solidFill>
                  <a:srgbClr val="002060"/>
                </a:solidFill>
                <a:latin typeface="Times New Roman"/>
                <a:cs typeface="Times New Roman"/>
              </a:rPr>
              <a:t>Car</a:t>
            </a:r>
            <a:endParaRPr sz="2450">
              <a:latin typeface="Times New Roman"/>
              <a:cs typeface="Times New Roman"/>
            </a:endParaRPr>
          </a:p>
          <a:p>
            <a:pPr algn="ctr">
              <a:lnSpc>
                <a:spcPct val="100000"/>
              </a:lnSpc>
              <a:spcBef>
                <a:spcPts val="2140"/>
              </a:spcBef>
            </a:pPr>
            <a:r>
              <a:rPr sz="1500" spc="10" dirty="0">
                <a:solidFill>
                  <a:srgbClr val="515151"/>
                </a:solidFill>
                <a:latin typeface="Times New Roman"/>
                <a:cs typeface="Times New Roman"/>
              </a:rPr>
              <a:t>Under</a:t>
            </a:r>
            <a:r>
              <a:rPr sz="1500" spc="-30" dirty="0">
                <a:solidFill>
                  <a:srgbClr val="515151"/>
                </a:solidFill>
                <a:latin typeface="Times New Roman"/>
                <a:cs typeface="Times New Roman"/>
              </a:rPr>
              <a:t> </a:t>
            </a:r>
            <a:r>
              <a:rPr sz="1500" spc="10" dirty="0">
                <a:solidFill>
                  <a:srgbClr val="515151"/>
                </a:solidFill>
                <a:latin typeface="Times New Roman"/>
                <a:cs typeface="Times New Roman"/>
              </a:rPr>
              <a:t>The</a:t>
            </a:r>
            <a:r>
              <a:rPr sz="1500" dirty="0">
                <a:solidFill>
                  <a:srgbClr val="515151"/>
                </a:solidFill>
                <a:latin typeface="Times New Roman"/>
                <a:cs typeface="Times New Roman"/>
              </a:rPr>
              <a:t> </a:t>
            </a:r>
            <a:r>
              <a:rPr sz="1500" spc="10" dirty="0">
                <a:solidFill>
                  <a:srgbClr val="515151"/>
                </a:solidFill>
                <a:latin typeface="Times New Roman"/>
                <a:cs typeface="Times New Roman"/>
              </a:rPr>
              <a:t>Guidance</a:t>
            </a:r>
            <a:r>
              <a:rPr sz="1500" spc="-5" dirty="0">
                <a:solidFill>
                  <a:srgbClr val="515151"/>
                </a:solidFill>
                <a:latin typeface="Times New Roman"/>
                <a:cs typeface="Times New Roman"/>
              </a:rPr>
              <a:t> </a:t>
            </a:r>
            <a:r>
              <a:rPr sz="1500" spc="10" dirty="0">
                <a:solidFill>
                  <a:srgbClr val="515151"/>
                </a:solidFill>
                <a:latin typeface="Times New Roman"/>
                <a:cs typeface="Times New Roman"/>
              </a:rPr>
              <a:t>of</a:t>
            </a:r>
            <a:endParaRPr sz="1500">
              <a:latin typeface="Times New Roman"/>
              <a:cs typeface="Times New Roman"/>
            </a:endParaRPr>
          </a:p>
          <a:p>
            <a:pPr marL="4445" algn="ctr">
              <a:lnSpc>
                <a:spcPts val="2014"/>
              </a:lnSpc>
              <a:spcBef>
                <a:spcPts val="5"/>
              </a:spcBef>
            </a:pPr>
            <a:r>
              <a:rPr sz="1700" b="1" spc="-5" dirty="0">
                <a:solidFill>
                  <a:srgbClr val="515151"/>
                </a:solidFill>
                <a:latin typeface="Times New Roman"/>
                <a:cs typeface="Times New Roman"/>
              </a:rPr>
              <a:t>Miss.R.N.Deokar</a:t>
            </a:r>
            <a:endParaRPr sz="1700">
              <a:latin typeface="Times New Roman"/>
              <a:cs typeface="Times New Roman"/>
            </a:endParaRPr>
          </a:p>
          <a:p>
            <a:pPr algn="ctr">
              <a:lnSpc>
                <a:spcPts val="1775"/>
              </a:lnSpc>
            </a:pPr>
            <a:r>
              <a:rPr sz="1500" spc="10" dirty="0">
                <a:solidFill>
                  <a:srgbClr val="515151"/>
                </a:solidFill>
                <a:latin typeface="Times New Roman"/>
                <a:cs typeface="Times New Roman"/>
              </a:rPr>
              <a:t>(Assistant</a:t>
            </a:r>
            <a:r>
              <a:rPr sz="1500" dirty="0">
                <a:solidFill>
                  <a:srgbClr val="515151"/>
                </a:solidFill>
                <a:latin typeface="Times New Roman"/>
                <a:cs typeface="Times New Roman"/>
              </a:rPr>
              <a:t> </a:t>
            </a:r>
            <a:r>
              <a:rPr sz="1500" spc="10" dirty="0">
                <a:solidFill>
                  <a:srgbClr val="515151"/>
                </a:solidFill>
                <a:latin typeface="Times New Roman"/>
                <a:cs typeface="Times New Roman"/>
              </a:rPr>
              <a:t>Professor</a:t>
            </a:r>
            <a:r>
              <a:rPr sz="1500" spc="-85" dirty="0">
                <a:solidFill>
                  <a:srgbClr val="515151"/>
                </a:solidFill>
                <a:latin typeface="Times New Roman"/>
                <a:cs typeface="Times New Roman"/>
              </a:rPr>
              <a:t> </a:t>
            </a:r>
            <a:r>
              <a:rPr sz="1500" spc="-15" dirty="0">
                <a:solidFill>
                  <a:srgbClr val="515151"/>
                </a:solidFill>
                <a:latin typeface="Times New Roman"/>
                <a:cs typeface="Times New Roman"/>
              </a:rPr>
              <a:t>AVCOE,</a:t>
            </a:r>
            <a:r>
              <a:rPr sz="1500" dirty="0">
                <a:solidFill>
                  <a:srgbClr val="515151"/>
                </a:solidFill>
                <a:latin typeface="Times New Roman"/>
                <a:cs typeface="Times New Roman"/>
              </a:rPr>
              <a:t> </a:t>
            </a:r>
            <a:r>
              <a:rPr sz="1500" spc="10" dirty="0">
                <a:solidFill>
                  <a:srgbClr val="515151"/>
                </a:solidFill>
                <a:latin typeface="Times New Roman"/>
                <a:cs typeface="Times New Roman"/>
              </a:rPr>
              <a:t>Sangamner)</a:t>
            </a:r>
            <a:endParaRPr sz="1500">
              <a:latin typeface="Times New Roman"/>
              <a:cs typeface="Times New Roman"/>
            </a:endParaRPr>
          </a:p>
          <a:p>
            <a:pPr algn="ctr">
              <a:lnSpc>
                <a:spcPts val="1795"/>
              </a:lnSpc>
              <a:spcBef>
                <a:spcPts val="1410"/>
              </a:spcBef>
            </a:pPr>
            <a:r>
              <a:rPr sz="1500" spc="15" dirty="0">
                <a:solidFill>
                  <a:srgbClr val="515151"/>
                </a:solidFill>
                <a:latin typeface="Times New Roman"/>
                <a:cs typeface="Times New Roman"/>
              </a:rPr>
              <a:t>By</a:t>
            </a:r>
            <a:endParaRPr sz="1500">
              <a:latin typeface="Times New Roman"/>
              <a:cs typeface="Times New Roman"/>
            </a:endParaRPr>
          </a:p>
          <a:p>
            <a:pPr marL="668020" marR="659765" indent="-635" algn="ctr">
              <a:lnSpc>
                <a:spcPts val="1789"/>
              </a:lnSpc>
              <a:spcBef>
                <a:spcPts val="60"/>
              </a:spcBef>
            </a:pPr>
            <a:r>
              <a:rPr sz="1500" b="1" spc="-35" dirty="0">
                <a:solidFill>
                  <a:srgbClr val="515151"/>
                </a:solidFill>
                <a:latin typeface="Times New Roman"/>
                <a:cs typeface="Times New Roman"/>
              </a:rPr>
              <a:t>Mr. </a:t>
            </a:r>
            <a:r>
              <a:rPr sz="1500" b="1" spc="10" dirty="0">
                <a:solidFill>
                  <a:srgbClr val="515151"/>
                </a:solidFill>
                <a:latin typeface="Times New Roman"/>
                <a:cs typeface="Times New Roman"/>
              </a:rPr>
              <a:t>Pranav Ambre (Roll </a:t>
            </a:r>
            <a:r>
              <a:rPr sz="1500" b="1" spc="15" dirty="0">
                <a:solidFill>
                  <a:srgbClr val="515151"/>
                </a:solidFill>
                <a:latin typeface="Times New Roman"/>
                <a:cs typeface="Times New Roman"/>
              </a:rPr>
              <a:t>No:04 </a:t>
            </a:r>
            <a:r>
              <a:rPr sz="1500" b="1" spc="10" dirty="0">
                <a:solidFill>
                  <a:srgbClr val="515151"/>
                </a:solidFill>
                <a:latin typeface="Times New Roman"/>
                <a:cs typeface="Times New Roman"/>
              </a:rPr>
              <a:t>) </a:t>
            </a:r>
            <a:r>
              <a:rPr sz="1500" b="1" spc="15" dirty="0">
                <a:solidFill>
                  <a:srgbClr val="515151"/>
                </a:solidFill>
                <a:latin typeface="Times New Roman"/>
                <a:cs typeface="Times New Roman"/>
              </a:rPr>
              <a:t> </a:t>
            </a:r>
            <a:r>
              <a:rPr sz="1500" b="1" spc="-35" dirty="0">
                <a:solidFill>
                  <a:srgbClr val="515151"/>
                </a:solidFill>
                <a:latin typeface="Times New Roman"/>
                <a:cs typeface="Times New Roman"/>
              </a:rPr>
              <a:t>Mr.</a:t>
            </a:r>
            <a:r>
              <a:rPr sz="1500" b="1" dirty="0">
                <a:solidFill>
                  <a:srgbClr val="515151"/>
                </a:solidFill>
                <a:latin typeface="Times New Roman"/>
                <a:cs typeface="Times New Roman"/>
              </a:rPr>
              <a:t> </a:t>
            </a:r>
            <a:r>
              <a:rPr sz="1500" b="1" spc="15" dirty="0">
                <a:solidFill>
                  <a:srgbClr val="515151"/>
                </a:solidFill>
                <a:latin typeface="Times New Roman"/>
                <a:cs typeface="Times New Roman"/>
              </a:rPr>
              <a:t>Shubham</a:t>
            </a:r>
            <a:r>
              <a:rPr sz="1500" b="1" dirty="0">
                <a:solidFill>
                  <a:srgbClr val="515151"/>
                </a:solidFill>
                <a:latin typeface="Times New Roman"/>
                <a:cs typeface="Times New Roman"/>
              </a:rPr>
              <a:t> </a:t>
            </a:r>
            <a:r>
              <a:rPr sz="1500" b="1" spc="10" dirty="0">
                <a:solidFill>
                  <a:srgbClr val="515151"/>
                </a:solidFill>
                <a:latin typeface="Times New Roman"/>
                <a:cs typeface="Times New Roman"/>
              </a:rPr>
              <a:t>Bhadake(Roll</a:t>
            </a:r>
            <a:r>
              <a:rPr sz="1500" b="1" dirty="0">
                <a:solidFill>
                  <a:srgbClr val="515151"/>
                </a:solidFill>
                <a:latin typeface="Times New Roman"/>
                <a:cs typeface="Times New Roman"/>
              </a:rPr>
              <a:t> </a:t>
            </a:r>
            <a:r>
              <a:rPr sz="1500" b="1" spc="15" dirty="0">
                <a:solidFill>
                  <a:srgbClr val="515151"/>
                </a:solidFill>
                <a:latin typeface="Times New Roman"/>
                <a:cs typeface="Times New Roman"/>
              </a:rPr>
              <a:t>No:08) </a:t>
            </a:r>
            <a:r>
              <a:rPr sz="1500" b="1" spc="-360" dirty="0">
                <a:solidFill>
                  <a:srgbClr val="515151"/>
                </a:solidFill>
                <a:latin typeface="Times New Roman"/>
                <a:cs typeface="Times New Roman"/>
              </a:rPr>
              <a:t> </a:t>
            </a:r>
            <a:r>
              <a:rPr sz="1500" b="1" spc="20" dirty="0">
                <a:solidFill>
                  <a:srgbClr val="515151"/>
                </a:solidFill>
                <a:latin typeface="Times New Roman"/>
                <a:cs typeface="Times New Roman"/>
              </a:rPr>
              <a:t>M</a:t>
            </a:r>
            <a:r>
              <a:rPr sz="1500" b="1" spc="-135" dirty="0">
                <a:solidFill>
                  <a:srgbClr val="515151"/>
                </a:solidFill>
                <a:latin typeface="Times New Roman"/>
                <a:cs typeface="Times New Roman"/>
              </a:rPr>
              <a:t>r</a:t>
            </a:r>
            <a:r>
              <a:rPr sz="1500" b="1" spc="5" dirty="0">
                <a:solidFill>
                  <a:srgbClr val="515151"/>
                </a:solidFill>
                <a:latin typeface="Times New Roman"/>
                <a:cs typeface="Times New Roman"/>
              </a:rPr>
              <a:t>.</a:t>
            </a:r>
            <a:r>
              <a:rPr sz="1500" b="1" spc="-80" dirty="0">
                <a:solidFill>
                  <a:srgbClr val="515151"/>
                </a:solidFill>
                <a:latin typeface="Times New Roman"/>
                <a:cs typeface="Times New Roman"/>
              </a:rPr>
              <a:t> </a:t>
            </a:r>
            <a:r>
              <a:rPr sz="1500" b="1" spc="15" dirty="0">
                <a:solidFill>
                  <a:srgbClr val="515151"/>
                </a:solidFill>
                <a:latin typeface="Times New Roman"/>
                <a:cs typeface="Times New Roman"/>
              </a:rPr>
              <a:t>Abhish</a:t>
            </a:r>
            <a:r>
              <a:rPr sz="1500" b="1" spc="5" dirty="0">
                <a:solidFill>
                  <a:srgbClr val="515151"/>
                </a:solidFill>
                <a:latin typeface="Times New Roman"/>
                <a:cs typeface="Times New Roman"/>
              </a:rPr>
              <a:t>e</a:t>
            </a:r>
            <a:r>
              <a:rPr sz="1500" b="1" spc="15" dirty="0">
                <a:solidFill>
                  <a:srgbClr val="515151"/>
                </a:solidFill>
                <a:latin typeface="Times New Roman"/>
                <a:cs typeface="Times New Roman"/>
              </a:rPr>
              <a:t>k</a:t>
            </a:r>
            <a:r>
              <a:rPr sz="1500" b="1" spc="5" dirty="0">
                <a:solidFill>
                  <a:srgbClr val="515151"/>
                </a:solidFill>
                <a:latin typeface="Times New Roman"/>
                <a:cs typeface="Times New Roman"/>
              </a:rPr>
              <a:t> </a:t>
            </a:r>
            <a:r>
              <a:rPr sz="1500" b="1" spc="15" dirty="0">
                <a:solidFill>
                  <a:srgbClr val="515151"/>
                </a:solidFill>
                <a:latin typeface="Times New Roman"/>
                <a:cs typeface="Times New Roman"/>
              </a:rPr>
              <a:t>Gade</a:t>
            </a:r>
            <a:r>
              <a:rPr sz="1500" b="1" spc="5" dirty="0">
                <a:solidFill>
                  <a:srgbClr val="515151"/>
                </a:solidFill>
                <a:latin typeface="Times New Roman"/>
                <a:cs typeface="Times New Roman"/>
              </a:rPr>
              <a:t> </a:t>
            </a:r>
            <a:r>
              <a:rPr sz="1500" b="1" spc="15" dirty="0">
                <a:solidFill>
                  <a:srgbClr val="515151"/>
                </a:solidFill>
                <a:latin typeface="Times New Roman"/>
                <a:cs typeface="Times New Roman"/>
              </a:rPr>
              <a:t>(Ro</a:t>
            </a:r>
            <a:r>
              <a:rPr sz="1500" b="1" dirty="0">
                <a:solidFill>
                  <a:srgbClr val="515151"/>
                </a:solidFill>
                <a:latin typeface="Times New Roman"/>
                <a:cs typeface="Times New Roman"/>
              </a:rPr>
              <a:t>l</a:t>
            </a:r>
            <a:r>
              <a:rPr sz="1500" b="1" spc="5" dirty="0">
                <a:solidFill>
                  <a:srgbClr val="515151"/>
                </a:solidFill>
                <a:latin typeface="Times New Roman"/>
                <a:cs typeface="Times New Roman"/>
              </a:rPr>
              <a:t>l </a:t>
            </a:r>
            <a:r>
              <a:rPr sz="1500" b="1" spc="10" dirty="0">
                <a:solidFill>
                  <a:srgbClr val="515151"/>
                </a:solidFill>
                <a:latin typeface="Times New Roman"/>
                <a:cs typeface="Times New Roman"/>
              </a:rPr>
              <a:t>No:16)  Miss.Smita</a:t>
            </a:r>
            <a:r>
              <a:rPr sz="1500" b="1" dirty="0">
                <a:solidFill>
                  <a:srgbClr val="515151"/>
                </a:solidFill>
                <a:latin typeface="Times New Roman"/>
                <a:cs typeface="Times New Roman"/>
              </a:rPr>
              <a:t> </a:t>
            </a:r>
            <a:r>
              <a:rPr sz="1500" b="1" spc="10" dirty="0">
                <a:solidFill>
                  <a:srgbClr val="515151"/>
                </a:solidFill>
                <a:latin typeface="Times New Roman"/>
                <a:cs typeface="Times New Roman"/>
              </a:rPr>
              <a:t>Mandlik(Roll</a:t>
            </a:r>
            <a:r>
              <a:rPr sz="1500" b="1" spc="5" dirty="0">
                <a:solidFill>
                  <a:srgbClr val="515151"/>
                </a:solidFill>
                <a:latin typeface="Times New Roman"/>
                <a:cs typeface="Times New Roman"/>
              </a:rPr>
              <a:t> </a:t>
            </a:r>
            <a:r>
              <a:rPr sz="1500" b="1" spc="15" dirty="0">
                <a:solidFill>
                  <a:srgbClr val="515151"/>
                </a:solidFill>
                <a:latin typeface="Times New Roman"/>
                <a:cs typeface="Times New Roman"/>
              </a:rPr>
              <a:t>No:42)</a:t>
            </a:r>
            <a:endParaRPr sz="1500">
              <a:latin typeface="Times New Roman"/>
              <a:cs typeface="Times New Roman"/>
            </a:endParaRPr>
          </a:p>
        </p:txBody>
      </p:sp>
      <p:grpSp>
        <p:nvGrpSpPr>
          <p:cNvPr id="20" name="object 20"/>
          <p:cNvGrpSpPr/>
          <p:nvPr/>
        </p:nvGrpSpPr>
        <p:grpSpPr>
          <a:xfrm>
            <a:off x="2019300" y="5689600"/>
            <a:ext cx="6146800" cy="520700"/>
            <a:chOff x="2019300" y="5689600"/>
            <a:chExt cx="6146800" cy="520700"/>
          </a:xfrm>
        </p:grpSpPr>
        <p:pic>
          <p:nvPicPr>
            <p:cNvPr id="21" name="object 21"/>
            <p:cNvPicPr/>
            <p:nvPr/>
          </p:nvPicPr>
          <p:blipFill>
            <a:blip r:embed="rId15" cstate="print"/>
            <a:stretch>
              <a:fillRect/>
            </a:stretch>
          </p:blipFill>
          <p:spPr>
            <a:xfrm>
              <a:off x="2654300" y="5689600"/>
              <a:ext cx="5499100" cy="203200"/>
            </a:xfrm>
            <a:prstGeom prst="rect">
              <a:avLst/>
            </a:prstGeom>
          </p:spPr>
        </p:pic>
        <p:pic>
          <p:nvPicPr>
            <p:cNvPr id="22" name="object 22"/>
            <p:cNvPicPr/>
            <p:nvPr/>
          </p:nvPicPr>
          <p:blipFill>
            <a:blip r:embed="rId16" cstate="print"/>
            <a:stretch>
              <a:fillRect/>
            </a:stretch>
          </p:blipFill>
          <p:spPr>
            <a:xfrm>
              <a:off x="2019300" y="5969000"/>
              <a:ext cx="6146800" cy="241300"/>
            </a:xfrm>
            <a:prstGeom prst="rect">
              <a:avLst/>
            </a:prstGeom>
          </p:spPr>
        </p:pic>
      </p:grpSp>
      <p:sp>
        <p:nvSpPr>
          <p:cNvPr id="23" name="object 23"/>
          <p:cNvSpPr txBox="1"/>
          <p:nvPr/>
        </p:nvSpPr>
        <p:spPr>
          <a:xfrm>
            <a:off x="2656464" y="5577899"/>
            <a:ext cx="1697355" cy="584835"/>
          </a:xfrm>
          <a:prstGeom prst="rect">
            <a:avLst/>
          </a:prstGeom>
        </p:spPr>
        <p:txBody>
          <a:bodyPr vert="horz" wrap="square" lIns="0" tIns="62230" rIns="0" bIns="0" rtlCol="0">
            <a:spAutoFit/>
          </a:bodyPr>
          <a:lstStyle/>
          <a:p>
            <a:pPr marL="12700">
              <a:lnSpc>
                <a:spcPct val="100000"/>
              </a:lnSpc>
              <a:spcBef>
                <a:spcPts val="490"/>
              </a:spcBef>
            </a:pPr>
            <a:r>
              <a:rPr sz="1500" b="1" spc="-35" dirty="0">
                <a:solidFill>
                  <a:srgbClr val="515151"/>
                </a:solidFill>
                <a:latin typeface="Times New Roman"/>
                <a:cs typeface="Times New Roman"/>
              </a:rPr>
              <a:t>Dr.</a:t>
            </a:r>
            <a:r>
              <a:rPr sz="1500" b="1" spc="-10" dirty="0">
                <a:solidFill>
                  <a:srgbClr val="515151"/>
                </a:solidFill>
                <a:latin typeface="Times New Roman"/>
                <a:cs typeface="Times New Roman"/>
              </a:rPr>
              <a:t> </a:t>
            </a:r>
            <a:r>
              <a:rPr sz="1500" b="1" spc="10" dirty="0">
                <a:solidFill>
                  <a:srgbClr val="515151"/>
                </a:solidFill>
                <a:latin typeface="Times New Roman"/>
                <a:cs typeface="Times New Roman"/>
              </a:rPr>
              <a:t>S.</a:t>
            </a:r>
            <a:r>
              <a:rPr sz="1500" b="1" spc="-5" dirty="0">
                <a:solidFill>
                  <a:srgbClr val="515151"/>
                </a:solidFill>
                <a:latin typeface="Times New Roman"/>
                <a:cs typeface="Times New Roman"/>
              </a:rPr>
              <a:t> </a:t>
            </a:r>
            <a:r>
              <a:rPr sz="1500" b="1" spc="15" dirty="0">
                <a:solidFill>
                  <a:srgbClr val="515151"/>
                </a:solidFill>
                <a:latin typeface="Times New Roman"/>
                <a:cs typeface="Times New Roman"/>
              </a:rPr>
              <a:t>R.</a:t>
            </a:r>
            <a:r>
              <a:rPr sz="1500" b="1" spc="-10" dirty="0">
                <a:solidFill>
                  <a:srgbClr val="515151"/>
                </a:solidFill>
                <a:latin typeface="Times New Roman"/>
                <a:cs typeface="Times New Roman"/>
              </a:rPr>
              <a:t> </a:t>
            </a:r>
            <a:r>
              <a:rPr sz="1500" b="1" spc="10" dirty="0">
                <a:solidFill>
                  <a:srgbClr val="515151"/>
                </a:solidFill>
                <a:latin typeface="Times New Roman"/>
                <a:cs typeface="Times New Roman"/>
              </a:rPr>
              <a:t>Jondhale</a:t>
            </a:r>
            <a:endParaRPr sz="1500">
              <a:latin typeface="Times New Roman"/>
              <a:cs typeface="Times New Roman"/>
            </a:endParaRPr>
          </a:p>
          <a:p>
            <a:pPr marL="15240">
              <a:lnSpc>
                <a:spcPct val="100000"/>
              </a:lnSpc>
              <a:spcBef>
                <a:spcPts val="405"/>
              </a:spcBef>
            </a:pPr>
            <a:r>
              <a:rPr sz="1500" spc="10" dirty="0">
                <a:solidFill>
                  <a:srgbClr val="515151"/>
                </a:solidFill>
                <a:latin typeface="Times New Roman"/>
                <a:cs typeface="Times New Roman"/>
              </a:rPr>
              <a:t>(Project</a:t>
            </a:r>
            <a:r>
              <a:rPr sz="1500" spc="-45" dirty="0">
                <a:solidFill>
                  <a:srgbClr val="515151"/>
                </a:solidFill>
                <a:latin typeface="Times New Roman"/>
                <a:cs typeface="Times New Roman"/>
              </a:rPr>
              <a:t> </a:t>
            </a:r>
            <a:r>
              <a:rPr sz="1500" spc="10" dirty="0">
                <a:solidFill>
                  <a:srgbClr val="515151"/>
                </a:solidFill>
                <a:latin typeface="Times New Roman"/>
                <a:cs typeface="Times New Roman"/>
              </a:rPr>
              <a:t>Coordinator)</a:t>
            </a:r>
            <a:endParaRPr sz="1500">
              <a:latin typeface="Times New Roman"/>
              <a:cs typeface="Times New Roman"/>
            </a:endParaRPr>
          </a:p>
        </p:txBody>
      </p:sp>
      <p:sp>
        <p:nvSpPr>
          <p:cNvPr id="24" name="object 24"/>
          <p:cNvSpPr txBox="1"/>
          <p:nvPr/>
        </p:nvSpPr>
        <p:spPr>
          <a:xfrm>
            <a:off x="6739291" y="5577899"/>
            <a:ext cx="1406525" cy="584835"/>
          </a:xfrm>
          <a:prstGeom prst="rect">
            <a:avLst/>
          </a:prstGeom>
        </p:spPr>
        <p:txBody>
          <a:bodyPr vert="horz" wrap="square" lIns="0" tIns="62230" rIns="0" bIns="0" rtlCol="0">
            <a:spAutoFit/>
          </a:bodyPr>
          <a:lstStyle/>
          <a:p>
            <a:pPr marR="16510" algn="r">
              <a:lnSpc>
                <a:spcPct val="100000"/>
              </a:lnSpc>
              <a:spcBef>
                <a:spcPts val="490"/>
              </a:spcBef>
            </a:pPr>
            <a:r>
              <a:rPr sz="1500" b="1" spc="-35" dirty="0">
                <a:solidFill>
                  <a:srgbClr val="515151"/>
                </a:solidFill>
                <a:latin typeface="Times New Roman"/>
                <a:cs typeface="Times New Roman"/>
              </a:rPr>
              <a:t>Dr.</a:t>
            </a:r>
            <a:r>
              <a:rPr sz="1500" b="1" spc="-25" dirty="0">
                <a:solidFill>
                  <a:srgbClr val="515151"/>
                </a:solidFill>
                <a:latin typeface="Times New Roman"/>
                <a:cs typeface="Times New Roman"/>
              </a:rPr>
              <a:t> </a:t>
            </a:r>
            <a:r>
              <a:rPr sz="1500" b="1" spc="15" dirty="0">
                <a:solidFill>
                  <a:srgbClr val="515151"/>
                </a:solidFill>
                <a:latin typeface="Times New Roman"/>
                <a:cs typeface="Times New Roman"/>
              </a:rPr>
              <a:t>R.</a:t>
            </a:r>
            <a:r>
              <a:rPr sz="1500" b="1" spc="-20" dirty="0">
                <a:solidFill>
                  <a:srgbClr val="515151"/>
                </a:solidFill>
                <a:latin typeface="Times New Roman"/>
                <a:cs typeface="Times New Roman"/>
              </a:rPr>
              <a:t> </a:t>
            </a:r>
            <a:r>
              <a:rPr sz="1500" b="1" spc="-60" dirty="0">
                <a:solidFill>
                  <a:srgbClr val="515151"/>
                </a:solidFill>
                <a:latin typeface="Times New Roman"/>
                <a:cs typeface="Times New Roman"/>
              </a:rPr>
              <a:t>P.</a:t>
            </a:r>
            <a:r>
              <a:rPr sz="1500" b="1" spc="-25" dirty="0">
                <a:solidFill>
                  <a:srgbClr val="515151"/>
                </a:solidFill>
                <a:latin typeface="Times New Roman"/>
                <a:cs typeface="Times New Roman"/>
              </a:rPr>
              <a:t> </a:t>
            </a:r>
            <a:r>
              <a:rPr sz="1500" b="1" spc="15" dirty="0">
                <a:solidFill>
                  <a:srgbClr val="515151"/>
                </a:solidFill>
                <a:latin typeface="Times New Roman"/>
                <a:cs typeface="Times New Roman"/>
              </a:rPr>
              <a:t>Labade</a:t>
            </a:r>
            <a:endParaRPr sz="1500">
              <a:latin typeface="Times New Roman"/>
              <a:cs typeface="Times New Roman"/>
            </a:endParaRPr>
          </a:p>
          <a:p>
            <a:pPr marR="5080" algn="r">
              <a:lnSpc>
                <a:spcPct val="100000"/>
              </a:lnSpc>
              <a:spcBef>
                <a:spcPts val="405"/>
              </a:spcBef>
            </a:pPr>
            <a:r>
              <a:rPr sz="1500" spc="10" dirty="0">
                <a:solidFill>
                  <a:srgbClr val="515151"/>
                </a:solidFill>
                <a:latin typeface="Times New Roman"/>
                <a:cs typeface="Times New Roman"/>
              </a:rPr>
              <a:t>(H.O.D,</a:t>
            </a:r>
            <a:r>
              <a:rPr sz="1500" spc="-55" dirty="0">
                <a:solidFill>
                  <a:srgbClr val="515151"/>
                </a:solidFill>
                <a:latin typeface="Times New Roman"/>
                <a:cs typeface="Times New Roman"/>
              </a:rPr>
              <a:t> </a:t>
            </a:r>
            <a:r>
              <a:rPr sz="1500" spc="15" dirty="0">
                <a:solidFill>
                  <a:srgbClr val="515151"/>
                </a:solidFill>
                <a:latin typeface="Times New Roman"/>
                <a:cs typeface="Times New Roman"/>
              </a:rPr>
              <a:t>E&amp;TC)</a:t>
            </a:r>
            <a:endParaRPr sz="1500">
              <a:latin typeface="Times New Roman"/>
              <a:cs typeface="Times New Roman"/>
            </a:endParaRPr>
          </a:p>
        </p:txBody>
      </p:sp>
      <p:pic>
        <p:nvPicPr>
          <p:cNvPr id="25" name="object 25"/>
          <p:cNvPicPr/>
          <p:nvPr/>
        </p:nvPicPr>
        <p:blipFill>
          <a:blip r:embed="rId17" cstate="print"/>
          <a:stretch>
            <a:fillRect/>
          </a:stretch>
        </p:blipFill>
        <p:spPr>
          <a:xfrm>
            <a:off x="551291" y="1113461"/>
            <a:ext cx="1050181" cy="737305"/>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84300" y="1187450"/>
            <a:ext cx="8915400" cy="492443"/>
          </a:xfrm>
        </p:spPr>
        <p:txBody>
          <a:bodyPr/>
          <a:lstStyle/>
          <a:p>
            <a:pPr algn="ctr"/>
            <a:r>
              <a:rPr lang="en-US" sz="3200" b="1" dirty="0" smtClean="0">
                <a:solidFill>
                  <a:schemeClr val="tx1"/>
                </a:solidFill>
              </a:rPr>
              <a:t> L298N </a:t>
            </a:r>
            <a:r>
              <a:rPr lang="en-US" sz="3200" b="1" dirty="0">
                <a:solidFill>
                  <a:schemeClr val="tx1"/>
                </a:solidFill>
              </a:rPr>
              <a:t>Motor Driver Module: </a:t>
            </a:r>
          </a:p>
        </p:txBody>
      </p:sp>
      <p:sp>
        <p:nvSpPr>
          <p:cNvPr id="3" name="Text Placeholder 2"/>
          <p:cNvSpPr>
            <a:spLocks noGrp="1"/>
          </p:cNvSpPr>
          <p:nvPr>
            <p:ph type="body" idx="1"/>
          </p:nvPr>
        </p:nvSpPr>
        <p:spPr>
          <a:xfrm>
            <a:off x="622300" y="1797050"/>
            <a:ext cx="9337780" cy="784830"/>
          </a:xfrm>
        </p:spPr>
        <p:txBody>
          <a:bodyPr/>
          <a:lstStyle/>
          <a:p>
            <a:pPr algn="just"/>
            <a:r>
              <a:rPr lang="en-US" dirty="0"/>
              <a:t>A motor driver module is a simple circuit used for controlling a DC motor. It is commonly used in autonomous robots and RC cars (L2938N and L293D are the most regularly utilized motor driver chips</a:t>
            </a:r>
            <a:r>
              <a:rPr lang="en-US" dirty="0" smtClean="0"/>
              <a:t>)</a:t>
            </a:r>
          </a:p>
          <a:p>
            <a:r>
              <a:rPr lang="en-US" dirty="0" smtClean="0"/>
              <a:t>.. </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6099" y="2482850"/>
            <a:ext cx="3657601" cy="3424138"/>
          </a:xfrm>
          <a:prstGeom prst="rect">
            <a:avLst/>
          </a:prstGeom>
        </p:spPr>
      </p:pic>
      <p:sp>
        <p:nvSpPr>
          <p:cNvPr id="6" name="TextBox 5"/>
          <p:cNvSpPr txBox="1"/>
          <p:nvPr/>
        </p:nvSpPr>
        <p:spPr>
          <a:xfrm>
            <a:off x="4660900" y="2482850"/>
            <a:ext cx="5257800" cy="4016484"/>
          </a:xfrm>
          <a:prstGeom prst="rect">
            <a:avLst/>
          </a:prstGeom>
          <a:noFill/>
        </p:spPr>
        <p:txBody>
          <a:bodyPr wrap="square" rtlCol="0">
            <a:spAutoFit/>
          </a:bodyPr>
          <a:lstStyle/>
          <a:p>
            <a:pPr marL="285750" indent="-285750" algn="just">
              <a:buFont typeface="Arial" pitchFamily="34" charset="0"/>
              <a:buChar char="•"/>
            </a:pPr>
            <a:r>
              <a:rPr lang="en-US" sz="1700" dirty="0"/>
              <a:t>The L298N is a dual H-Bridge motor driver which allows speed and direction control of two DC motors at the </a:t>
            </a:r>
            <a:r>
              <a:rPr lang="en-US" sz="1700" dirty="0" smtClean="0"/>
              <a:t>same time</a:t>
            </a:r>
            <a:r>
              <a:rPr lang="en-US" sz="1700" dirty="0"/>
              <a:t>. The module can drive DC motors that have voltages between 5 and 35V, with a peak current up to 2A.</a:t>
            </a:r>
            <a:endParaRPr lang="en-US" sz="1700" dirty="0" smtClean="0"/>
          </a:p>
          <a:p>
            <a:pPr marL="285750" indent="-285750" algn="just">
              <a:buFont typeface="Arial" pitchFamily="34" charset="0"/>
              <a:buChar char="•"/>
            </a:pPr>
            <a:r>
              <a:rPr lang="en-US" sz="1700" dirty="0" smtClean="0"/>
              <a:t>A </a:t>
            </a:r>
            <a:r>
              <a:rPr lang="en-US" sz="1700" dirty="0"/>
              <a:t>motor driver module takes the low voltage input from a controller like </a:t>
            </a:r>
            <a:r>
              <a:rPr lang="en-US" sz="1700" dirty="0" err="1"/>
              <a:t>Arduino</a:t>
            </a:r>
            <a:r>
              <a:rPr lang="en-US" sz="1700" dirty="0"/>
              <a:t>. This input logic controls the direction of DC motors connected to the driver. To put it in simple words, you can control the direction of DC motors by giving appropriate logic to the motor driver </a:t>
            </a:r>
            <a:r>
              <a:rPr lang="en-US" sz="1700" dirty="0" smtClean="0"/>
              <a:t>module</a:t>
            </a:r>
          </a:p>
          <a:p>
            <a:pPr marL="285750" indent="-285750" algn="just">
              <a:buFont typeface="Arial" pitchFamily="34" charset="0"/>
              <a:buChar char="•"/>
            </a:pPr>
            <a:r>
              <a:rPr lang="en-US" sz="1700" dirty="0" smtClean="0"/>
              <a:t>. </a:t>
            </a:r>
            <a:r>
              <a:rPr lang="en-US" sz="1700" dirty="0"/>
              <a:t>The motor driver module consists of a motor driver IC, which is the heart of the module. The IC alone can control the DC motor but using the module makes the interfacing with </a:t>
            </a:r>
            <a:r>
              <a:rPr lang="en-US" sz="1700" dirty="0" err="1"/>
              <a:t>Arduino</a:t>
            </a:r>
            <a:r>
              <a:rPr lang="en-US" sz="1700" dirty="0"/>
              <a:t> easy. </a:t>
            </a:r>
          </a:p>
        </p:txBody>
      </p:sp>
    </p:spTree>
    <p:extLst>
      <p:ext uri="{BB962C8B-B14F-4D97-AF65-F5344CB8AC3E}">
        <p14:creationId xmlns:p14="http://schemas.microsoft.com/office/powerpoint/2010/main" val="354266079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3785" y="1286002"/>
            <a:ext cx="2905828" cy="484748"/>
          </a:xfrm>
        </p:spPr>
        <p:txBody>
          <a:bodyPr/>
          <a:lstStyle/>
          <a:p>
            <a:pPr algn="ctr"/>
            <a:r>
              <a:rPr lang="en-US" sz="3150" dirty="0" smtClean="0">
                <a:solidFill>
                  <a:schemeClr val="tx1"/>
                </a:solidFill>
              </a:rPr>
              <a:t>DC Motor</a:t>
            </a:r>
            <a:endParaRPr lang="en-US" sz="3150" dirty="0">
              <a:solidFill>
                <a:schemeClr val="tx1"/>
              </a:solidFill>
            </a:endParaRPr>
          </a:p>
        </p:txBody>
      </p:sp>
      <p:sp>
        <p:nvSpPr>
          <p:cNvPr id="3" name="Text Placeholder 2"/>
          <p:cNvSpPr>
            <a:spLocks noGrp="1"/>
          </p:cNvSpPr>
          <p:nvPr>
            <p:ph type="body" idx="1"/>
          </p:nvPr>
        </p:nvSpPr>
        <p:spPr>
          <a:xfrm>
            <a:off x="677809" y="2056134"/>
            <a:ext cx="9337780" cy="523220"/>
          </a:xfrm>
        </p:spPr>
        <p:txBody>
          <a:bodyPr/>
          <a:lstStyle/>
          <a:p>
            <a:pPr marL="285750" indent="-285750" algn="just">
              <a:buFont typeface="Arial" pitchFamily="34" charset="0"/>
              <a:buChar char="•"/>
            </a:pPr>
            <a:r>
              <a:rPr lang="en-US" dirty="0"/>
              <a:t>A DC motor is any of a class of rotary electrical motors that converts direct current (DC) electrical energy into mechanical energy</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6099" y="2711449"/>
            <a:ext cx="4572001" cy="2867025"/>
          </a:xfrm>
          <a:prstGeom prst="rect">
            <a:avLst/>
          </a:prstGeom>
        </p:spPr>
      </p:pic>
      <p:sp>
        <p:nvSpPr>
          <p:cNvPr id="7" name="TextBox 6"/>
          <p:cNvSpPr txBox="1"/>
          <p:nvPr/>
        </p:nvSpPr>
        <p:spPr>
          <a:xfrm>
            <a:off x="5422900" y="2721263"/>
            <a:ext cx="4724400" cy="2970044"/>
          </a:xfrm>
          <a:prstGeom prst="rect">
            <a:avLst/>
          </a:prstGeom>
          <a:noFill/>
        </p:spPr>
        <p:txBody>
          <a:bodyPr wrap="square" rtlCol="0">
            <a:spAutoFit/>
          </a:bodyPr>
          <a:lstStyle/>
          <a:p>
            <a:pPr marL="285750" indent="-285750" algn="just">
              <a:buFont typeface="Arial" pitchFamily="34" charset="0"/>
              <a:buChar char="•"/>
            </a:pPr>
            <a:r>
              <a:rPr lang="en-US" sz="1700" dirty="0">
                <a:latin typeface="Times New Roman" pitchFamily="18" charset="0"/>
                <a:cs typeface="Times New Roman" pitchFamily="18" charset="0"/>
              </a:rPr>
              <a:t>When precise control is needed, DC motors offer a wide range of possibilities concerning speed control. Due to this reason, industrial machinery that requires high precision works with DC </a:t>
            </a:r>
            <a:r>
              <a:rPr lang="en-US" sz="1700" dirty="0" smtClean="0">
                <a:latin typeface="Times New Roman" pitchFamily="18" charset="0"/>
                <a:cs typeface="Times New Roman" pitchFamily="18" charset="0"/>
              </a:rPr>
              <a:t>motors</a:t>
            </a:r>
          </a:p>
          <a:p>
            <a:pPr marL="285750" indent="-285750" algn="just">
              <a:buFont typeface="Arial" pitchFamily="34" charset="0"/>
              <a:buChar char="•"/>
            </a:pPr>
            <a:r>
              <a:rPr lang="en-US" sz="1700" dirty="0" smtClean="0">
                <a:latin typeface="Times New Roman" pitchFamily="18" charset="0"/>
                <a:cs typeface="Times New Roman" pitchFamily="18" charset="0"/>
              </a:rPr>
              <a:t>.</a:t>
            </a:r>
            <a:r>
              <a:rPr lang="en-US" sz="1700" dirty="0">
                <a:latin typeface="Times New Roman" pitchFamily="18" charset="0"/>
                <a:cs typeface="Times New Roman" pitchFamily="18" charset="0"/>
              </a:rPr>
              <a:t>DC motors offer excellent response characteristics when starting, stopping and reversing their spin </a:t>
            </a:r>
            <a:r>
              <a:rPr lang="en-US" sz="1700" dirty="0" smtClean="0">
                <a:latin typeface="Times New Roman" pitchFamily="18" charset="0"/>
                <a:cs typeface="Times New Roman" pitchFamily="18" charset="0"/>
              </a:rPr>
              <a:t>direction</a:t>
            </a:r>
          </a:p>
          <a:p>
            <a:pPr marL="285750" indent="-285750" algn="just">
              <a:buFont typeface="Arial" pitchFamily="34" charset="0"/>
              <a:buChar char="•"/>
            </a:pPr>
            <a:r>
              <a:rPr lang="en-US" sz="1700" dirty="0" smtClean="0">
                <a:latin typeface="Times New Roman" pitchFamily="18" charset="0"/>
                <a:cs typeface="Times New Roman" pitchFamily="18" charset="0"/>
              </a:rPr>
              <a:t>.</a:t>
            </a:r>
            <a:r>
              <a:rPr lang="en-US" sz="1700" dirty="0">
                <a:latin typeface="Times New Roman" pitchFamily="18" charset="0"/>
                <a:cs typeface="Times New Roman" pitchFamily="18" charset="0"/>
              </a:rPr>
              <a:t>The energy stored in the batteries of electric vehicles is in the form of DC. Hence, DC motors are compatible with electric vehicles.</a:t>
            </a:r>
          </a:p>
        </p:txBody>
      </p:sp>
    </p:spTree>
    <p:extLst>
      <p:ext uri="{BB962C8B-B14F-4D97-AF65-F5344CB8AC3E}">
        <p14:creationId xmlns:p14="http://schemas.microsoft.com/office/powerpoint/2010/main" val="80409199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8900" y="1187450"/>
            <a:ext cx="2905828" cy="492443"/>
          </a:xfrm>
        </p:spPr>
        <p:txBody>
          <a:bodyPr/>
          <a:lstStyle/>
          <a:p>
            <a:pPr algn="ctr"/>
            <a:r>
              <a:rPr lang="en-US" sz="3150" dirty="0" smtClean="0">
                <a:solidFill>
                  <a:schemeClr val="tx1"/>
                </a:solidFill>
              </a:rPr>
              <a:t>Battery</a:t>
            </a:r>
            <a:endParaRPr lang="en-US" sz="3150" dirty="0">
              <a:solidFill>
                <a:schemeClr val="tx1"/>
              </a:solidFill>
            </a:endParaRPr>
          </a:p>
        </p:txBody>
      </p:sp>
      <p:sp>
        <p:nvSpPr>
          <p:cNvPr id="3" name="Text Placeholder 2"/>
          <p:cNvSpPr>
            <a:spLocks noGrp="1"/>
          </p:cNvSpPr>
          <p:nvPr>
            <p:ph type="body" idx="1"/>
          </p:nvPr>
        </p:nvSpPr>
        <p:spPr>
          <a:xfrm>
            <a:off x="677809" y="2056134"/>
            <a:ext cx="9337780" cy="784830"/>
          </a:xfrm>
        </p:spPr>
        <p:txBody>
          <a:bodyPr/>
          <a:lstStyle/>
          <a:p>
            <a:pPr marL="285750" indent="-285750" algn="just">
              <a:buFont typeface="Arial" pitchFamily="34" charset="0"/>
              <a:buChar char="•"/>
            </a:pPr>
            <a:r>
              <a:rPr lang="en-US" dirty="0"/>
              <a:t>The nine-volt battery, or 9-volt battery, is an electric battery that supplies a nominal voltage of 9 volts. Actual voltage measures 7.2 to 9.6 volts, depending on battery chemistry. Batteries of various sizes and capacities are manufactured; a very common size is known as </a:t>
            </a:r>
            <a:r>
              <a:rPr lang="en-US" dirty="0" smtClean="0"/>
              <a:t>PP3, introduced for early transistor radios.</a:t>
            </a:r>
            <a:endParaRPr lang="en-US" dirty="0"/>
          </a:p>
        </p:txBody>
      </p:sp>
      <p:sp>
        <p:nvSpPr>
          <p:cNvPr id="5" name="TextBox 4"/>
          <p:cNvSpPr txBox="1"/>
          <p:nvPr/>
        </p:nvSpPr>
        <p:spPr>
          <a:xfrm>
            <a:off x="3898900" y="3095336"/>
            <a:ext cx="5257800" cy="1923604"/>
          </a:xfrm>
          <a:prstGeom prst="rect">
            <a:avLst/>
          </a:prstGeom>
          <a:noFill/>
        </p:spPr>
        <p:txBody>
          <a:bodyPr wrap="square" rtlCol="0">
            <a:spAutoFit/>
          </a:bodyPr>
          <a:lstStyle/>
          <a:p>
            <a:pPr marL="285750" indent="-285750" algn="just">
              <a:buFont typeface="Arial" pitchFamily="34" charset="0"/>
              <a:buChar char="•"/>
            </a:pPr>
            <a:r>
              <a:rPr lang="en-US" sz="1700" dirty="0" smtClean="0">
                <a:latin typeface="Times New Roman" pitchFamily="18" charset="0"/>
                <a:cs typeface="Times New Roman" pitchFamily="18" charset="0"/>
              </a:rPr>
              <a:t>9-volt</a:t>
            </a:r>
            <a:r>
              <a:rPr lang="en-US" sz="1700" dirty="0">
                <a:latin typeface="Times New Roman" pitchFamily="18" charset="0"/>
                <a:cs typeface="Times New Roman" pitchFamily="18" charset="0"/>
              </a:rPr>
              <a:t>, E, or PP3 battery is a very popular 9V rectangular battery often used in portable radios, cameras, walkie-talkies, smoke alarms, alarm clocks, and other applications that require slightly larger voltage from a single battery</a:t>
            </a:r>
            <a:r>
              <a:rPr lang="en-US" sz="1700" dirty="0" smtClean="0">
                <a:latin typeface="Times New Roman" pitchFamily="18" charset="0"/>
                <a:cs typeface="Times New Roman" pitchFamily="18" charset="0"/>
              </a:rPr>
              <a:t>.</a:t>
            </a:r>
          </a:p>
          <a:p>
            <a:pPr marL="285750" indent="-285750" algn="just">
              <a:buFont typeface="Arial" pitchFamily="34" charset="0"/>
              <a:buChar char="•"/>
            </a:pPr>
            <a:r>
              <a:rPr lang="en-US" sz="1700" dirty="0">
                <a:latin typeface="Times New Roman" pitchFamily="18" charset="0"/>
                <a:cs typeface="Times New Roman" pitchFamily="18" charset="0"/>
              </a:rPr>
              <a:t>9V batteries can be both non-rechargeable or rechargeable batteries, featuring different chemistries.</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50900" y="3060700"/>
            <a:ext cx="2590799" cy="3383280"/>
          </a:xfrm>
          <a:prstGeom prst="rect">
            <a:avLst/>
          </a:prstGeom>
        </p:spPr>
      </p:pic>
    </p:spTree>
    <p:extLst>
      <p:ext uri="{BB962C8B-B14F-4D97-AF65-F5344CB8AC3E}">
        <p14:creationId xmlns:p14="http://schemas.microsoft.com/office/powerpoint/2010/main" val="278078304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3784" y="1286002"/>
            <a:ext cx="4348515" cy="969496"/>
          </a:xfrm>
        </p:spPr>
        <p:txBody>
          <a:bodyPr/>
          <a:lstStyle/>
          <a:p>
            <a:r>
              <a:rPr lang="en-US" sz="3150" b="1" dirty="0" smtClean="0">
                <a:solidFill>
                  <a:schemeClr val="tx1"/>
                </a:solidFill>
              </a:rPr>
              <a:t>Ultrasonic Sensor</a:t>
            </a:r>
            <a:endParaRPr lang="en-US" sz="3150" b="1" dirty="0">
              <a:solidFill>
                <a:schemeClr val="tx1"/>
              </a:solidFill>
            </a:endParaRPr>
          </a:p>
        </p:txBody>
      </p:sp>
      <p:sp>
        <p:nvSpPr>
          <p:cNvPr id="3" name="Text Placeholder 2"/>
          <p:cNvSpPr>
            <a:spLocks noGrp="1"/>
          </p:cNvSpPr>
          <p:nvPr>
            <p:ph type="body" idx="1"/>
          </p:nvPr>
        </p:nvSpPr>
        <p:spPr>
          <a:xfrm>
            <a:off x="677809" y="2056134"/>
            <a:ext cx="9337780" cy="523220"/>
          </a:xfrm>
        </p:spPr>
        <p:txBody>
          <a:bodyPr/>
          <a:lstStyle/>
          <a:p>
            <a:pPr marL="285750" indent="-285750" algn="just">
              <a:buFont typeface="Arial" pitchFamily="34" charset="0"/>
              <a:buChar char="•"/>
            </a:pPr>
            <a:r>
              <a:rPr lang="en-US" dirty="0"/>
              <a:t>Ultrasonic sensors use sound to determine the distance between the sensor and the closest object in its path.</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6100" y="2787650"/>
            <a:ext cx="3562350" cy="2990850"/>
          </a:xfrm>
          <a:prstGeom prst="rect">
            <a:avLst/>
          </a:prstGeom>
        </p:spPr>
      </p:pic>
      <p:sp>
        <p:nvSpPr>
          <p:cNvPr id="5" name="TextBox 4"/>
          <p:cNvSpPr txBox="1"/>
          <p:nvPr/>
        </p:nvSpPr>
        <p:spPr>
          <a:xfrm rot="10800000" flipH="1" flipV="1">
            <a:off x="4356100" y="2863850"/>
            <a:ext cx="6019801" cy="1923604"/>
          </a:xfrm>
          <a:prstGeom prst="rect">
            <a:avLst/>
          </a:prstGeom>
          <a:noFill/>
        </p:spPr>
        <p:txBody>
          <a:bodyPr wrap="square" rtlCol="0">
            <a:spAutoFit/>
          </a:bodyPr>
          <a:lstStyle/>
          <a:p>
            <a:pPr marL="285750" indent="-285750" algn="just">
              <a:buFont typeface="Arial" pitchFamily="34" charset="0"/>
              <a:buChar char="•"/>
            </a:pPr>
            <a:r>
              <a:rPr lang="en-US" sz="1700" dirty="0">
                <a:latin typeface="Times New Roman" pitchFamily="18" charset="0"/>
                <a:cs typeface="Times New Roman" pitchFamily="18" charset="0"/>
              </a:rPr>
              <a:t>Ultrasonic sensors are essentially sound sensors, but they operate at a frequency above human hearing. </a:t>
            </a:r>
            <a:endParaRPr lang="en-US" sz="1700" dirty="0" smtClean="0">
              <a:latin typeface="Times New Roman" pitchFamily="18" charset="0"/>
              <a:cs typeface="Times New Roman" pitchFamily="18" charset="0"/>
            </a:endParaRPr>
          </a:p>
          <a:p>
            <a:pPr marL="285750" indent="-285750" algn="just">
              <a:buFont typeface="Arial" pitchFamily="34" charset="0"/>
              <a:buChar char="•"/>
            </a:pPr>
            <a:r>
              <a:rPr lang="en-US" sz="1700" dirty="0">
                <a:latin typeface="Times New Roman" pitchFamily="18" charset="0"/>
                <a:cs typeface="Times New Roman" pitchFamily="18" charset="0"/>
              </a:rPr>
              <a:t>The sensor sends out a sound wave at a specific frequency. It then listens for that specific sound wave to bounce off of an object and come back </a:t>
            </a:r>
            <a:r>
              <a:rPr lang="en-US" sz="1700" dirty="0" smtClean="0">
                <a:latin typeface="Times New Roman" pitchFamily="18" charset="0"/>
                <a:cs typeface="Times New Roman" pitchFamily="18" charset="0"/>
              </a:rPr>
              <a:t>. </a:t>
            </a:r>
            <a:r>
              <a:rPr lang="en-US" sz="1700" dirty="0">
                <a:latin typeface="Times New Roman" pitchFamily="18" charset="0"/>
                <a:cs typeface="Times New Roman" pitchFamily="18" charset="0"/>
              </a:rPr>
              <a:t>The sensor keeps track of the time between sending the sound wave and the sound wave returning. </a:t>
            </a:r>
          </a:p>
          <a:p>
            <a:pPr marL="285750" indent="-285750" algn="just">
              <a:buFont typeface="Arial" pitchFamily="34" charset="0"/>
              <a:buChar char="•"/>
            </a:pPr>
            <a:endParaRPr lang="en-US" sz="1700" dirty="0">
              <a:latin typeface="Times New Roman" pitchFamily="18" charset="0"/>
              <a:cs typeface="Times New Roman" pitchFamily="18" charset="0"/>
            </a:endParaRPr>
          </a:p>
        </p:txBody>
      </p:sp>
    </p:spTree>
    <p:extLst>
      <p:ext uri="{BB962C8B-B14F-4D97-AF65-F5344CB8AC3E}">
        <p14:creationId xmlns:p14="http://schemas.microsoft.com/office/powerpoint/2010/main" val="217214119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3785" y="1286002"/>
            <a:ext cx="2905828" cy="492443"/>
          </a:xfrm>
        </p:spPr>
        <p:txBody>
          <a:bodyPr/>
          <a:lstStyle/>
          <a:p>
            <a:pPr algn="ctr"/>
            <a:r>
              <a:rPr lang="en-US" sz="3150" b="1" dirty="0" smtClean="0">
                <a:solidFill>
                  <a:schemeClr val="tx1"/>
                </a:solidFill>
              </a:rPr>
              <a:t>LED</a:t>
            </a:r>
            <a:endParaRPr lang="en-US" sz="3150" b="1" dirty="0">
              <a:solidFill>
                <a:schemeClr val="tx1"/>
              </a:solidFill>
            </a:endParaRPr>
          </a:p>
        </p:txBody>
      </p:sp>
      <p:sp>
        <p:nvSpPr>
          <p:cNvPr id="3" name="Text Placeholder 2"/>
          <p:cNvSpPr>
            <a:spLocks noGrp="1"/>
          </p:cNvSpPr>
          <p:nvPr>
            <p:ph type="body" idx="1"/>
          </p:nvPr>
        </p:nvSpPr>
        <p:spPr>
          <a:xfrm>
            <a:off x="677809" y="2056134"/>
            <a:ext cx="9337780" cy="523220"/>
          </a:xfrm>
        </p:spPr>
        <p:txBody>
          <a:bodyPr/>
          <a:lstStyle/>
          <a:p>
            <a:pPr marL="285750" indent="-285750" algn="just">
              <a:buFont typeface="Arial" pitchFamily="34" charset="0"/>
              <a:buChar char="•"/>
            </a:pPr>
            <a:r>
              <a:rPr lang="en-US" dirty="0"/>
              <a:t>LED, in full light-emitting diode, in electronics, a semiconductor device that emits infrared or visible light when charged with an electric current. </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8499" y="2962999"/>
            <a:ext cx="2371725" cy="2667000"/>
          </a:xfrm>
          <a:prstGeom prst="rect">
            <a:avLst/>
          </a:prstGeom>
        </p:spPr>
      </p:pic>
      <p:sp>
        <p:nvSpPr>
          <p:cNvPr id="5" name="TextBox 4"/>
          <p:cNvSpPr txBox="1"/>
          <p:nvPr/>
        </p:nvSpPr>
        <p:spPr>
          <a:xfrm>
            <a:off x="3746500" y="2711450"/>
            <a:ext cx="6096000" cy="3170099"/>
          </a:xfrm>
          <a:prstGeom prst="rect">
            <a:avLst/>
          </a:prstGeom>
          <a:noFill/>
        </p:spPr>
        <p:txBody>
          <a:bodyPr wrap="square" rtlCol="0">
            <a:spAutoFit/>
          </a:bodyPr>
          <a:lstStyle/>
          <a:p>
            <a:pPr marL="285750" indent="-285750" algn="just">
              <a:buFont typeface="Arial" pitchFamily="34" charset="0"/>
              <a:buChar char="•"/>
            </a:pPr>
            <a:r>
              <a:rPr lang="en-US" sz="1700" dirty="0">
                <a:latin typeface="Times New Roman" pitchFamily="18" charset="0"/>
                <a:cs typeface="Times New Roman" pitchFamily="18" charset="0"/>
              </a:rPr>
              <a:t>Visible LEDs are used in </a:t>
            </a:r>
            <a:r>
              <a:rPr lang="en-US" sz="1700" dirty="0" err="1">
                <a:latin typeface="Times New Roman" pitchFamily="18" charset="0"/>
                <a:cs typeface="Times New Roman" pitchFamily="18" charset="0"/>
              </a:rPr>
              <a:t>manyelectronic</a:t>
            </a:r>
            <a:r>
              <a:rPr lang="en-US" sz="1700" dirty="0">
                <a:latin typeface="Times New Roman" pitchFamily="18" charset="0"/>
                <a:cs typeface="Times New Roman" pitchFamily="18" charset="0"/>
              </a:rPr>
              <a:t> devices as indicator lamps, in automobiles as rear-window and brake lights, and on billboards and signs as alphanumeric displays or even full-</a:t>
            </a:r>
            <a:r>
              <a:rPr lang="en-US" sz="1700" dirty="0" err="1">
                <a:latin typeface="Times New Roman" pitchFamily="18" charset="0"/>
                <a:cs typeface="Times New Roman" pitchFamily="18" charset="0"/>
              </a:rPr>
              <a:t>colour</a:t>
            </a:r>
            <a:r>
              <a:rPr lang="en-US" sz="1700" dirty="0">
                <a:latin typeface="Times New Roman" pitchFamily="18" charset="0"/>
                <a:cs typeface="Times New Roman" pitchFamily="18" charset="0"/>
              </a:rPr>
              <a:t> posters</a:t>
            </a:r>
            <a:r>
              <a:rPr lang="en-US" sz="1700" dirty="0" smtClean="0">
                <a:latin typeface="Times New Roman" pitchFamily="18" charset="0"/>
                <a:cs typeface="Times New Roman" pitchFamily="18" charset="0"/>
              </a:rPr>
              <a:t>.</a:t>
            </a:r>
          </a:p>
          <a:p>
            <a:pPr marL="285750" indent="-285750" algn="just">
              <a:buFont typeface="Arial" pitchFamily="34" charset="0"/>
              <a:buChar char="•"/>
            </a:pPr>
            <a:r>
              <a:rPr lang="en-US" sz="1700" dirty="0" smtClean="0">
                <a:latin typeface="Times New Roman" pitchFamily="18" charset="0"/>
                <a:cs typeface="Times New Roman" pitchFamily="18" charset="0"/>
              </a:rPr>
              <a:t> </a:t>
            </a:r>
            <a:r>
              <a:rPr lang="en-US" sz="1700" dirty="0">
                <a:latin typeface="Times New Roman" pitchFamily="18" charset="0"/>
                <a:cs typeface="Times New Roman" pitchFamily="18" charset="0"/>
              </a:rPr>
              <a:t>Infrared LEDs are employed in autofocus cameras and television remote controls and also as light sources in </a:t>
            </a:r>
            <a:r>
              <a:rPr lang="en-US" sz="1700" dirty="0" err="1">
                <a:latin typeface="Times New Roman" pitchFamily="18" charset="0"/>
                <a:cs typeface="Times New Roman" pitchFamily="18" charset="0"/>
              </a:rPr>
              <a:t>fibre</a:t>
            </a:r>
            <a:r>
              <a:rPr lang="en-US" sz="1700" dirty="0">
                <a:latin typeface="Times New Roman" pitchFamily="18" charset="0"/>
                <a:cs typeface="Times New Roman" pitchFamily="18" charset="0"/>
              </a:rPr>
              <a:t> optic telecommunication </a:t>
            </a:r>
            <a:r>
              <a:rPr lang="en-US" sz="1700" dirty="0" smtClean="0">
                <a:latin typeface="Times New Roman" pitchFamily="18" charset="0"/>
                <a:cs typeface="Times New Roman" pitchFamily="18" charset="0"/>
              </a:rPr>
              <a:t>systems</a:t>
            </a:r>
          </a:p>
          <a:p>
            <a:pPr marL="285750" indent="-285750" algn="just">
              <a:buFont typeface="Arial" pitchFamily="34" charset="0"/>
              <a:buChar char="•"/>
            </a:pPr>
            <a:r>
              <a:rPr lang="en-US" sz="1600" dirty="0" smtClean="0">
                <a:latin typeface="Times New Roman" pitchFamily="18" charset="0"/>
                <a:cs typeface="Times New Roman" pitchFamily="18" charset="0"/>
              </a:rPr>
              <a:t>LEDs </a:t>
            </a:r>
            <a:r>
              <a:rPr lang="en-US" sz="1600" dirty="0">
                <a:latin typeface="Times New Roman" pitchFamily="18" charset="0"/>
                <a:cs typeface="Times New Roman" pitchFamily="18" charset="0"/>
              </a:rPr>
              <a:t>operate by electroluminescence, a phenomenon in </a:t>
            </a:r>
            <a:r>
              <a:rPr lang="en-US" sz="1600" dirty="0" smtClean="0">
                <a:latin typeface="Times New Roman" pitchFamily="18" charset="0"/>
                <a:cs typeface="Times New Roman" pitchFamily="18" charset="0"/>
              </a:rPr>
              <a:t>which</a:t>
            </a:r>
            <a:r>
              <a:rPr lang="en-US" sz="1700" dirty="0">
                <a:latin typeface="Times New Roman" pitchFamily="18" charset="0"/>
                <a:cs typeface="Times New Roman" pitchFamily="18" charset="0"/>
              </a:rPr>
              <a:t> </a:t>
            </a:r>
            <a:r>
              <a:rPr lang="en-US" sz="1600" dirty="0">
                <a:latin typeface="Times New Roman" pitchFamily="18" charset="0"/>
                <a:cs typeface="Times New Roman" pitchFamily="18" charset="0"/>
              </a:rPr>
              <a:t>the emission of photons is caused by electronic excitation of a material. </a:t>
            </a:r>
            <a:endParaRPr lang="en-US" sz="1600" dirty="0" smtClean="0">
              <a:latin typeface="Times New Roman" pitchFamily="18" charset="0"/>
              <a:cs typeface="Times New Roman" pitchFamily="18" charset="0"/>
            </a:endParaRPr>
          </a:p>
          <a:p>
            <a:pPr marL="285750" indent="-285750" algn="just">
              <a:buFont typeface="Arial" pitchFamily="34" charset="0"/>
              <a:buChar char="•"/>
            </a:pPr>
            <a:r>
              <a:rPr lang="en-US" sz="1600" dirty="0" smtClean="0">
                <a:latin typeface="Times New Roman" pitchFamily="18" charset="0"/>
                <a:cs typeface="Times New Roman" pitchFamily="18" charset="0"/>
              </a:rPr>
              <a:t>The </a:t>
            </a:r>
            <a:r>
              <a:rPr lang="en-US" sz="1600" dirty="0">
                <a:latin typeface="Times New Roman" pitchFamily="18" charset="0"/>
                <a:cs typeface="Times New Roman" pitchFamily="18" charset="0"/>
              </a:rPr>
              <a:t>material used most often in LEDs is gallium arsenide, though there are many variations on this basic compound, such as aluminum gallium arsenide or aluminum gallium indium phosphide. </a:t>
            </a:r>
            <a:endParaRPr lang="en-US" sz="1700" dirty="0">
              <a:latin typeface="Times New Roman" pitchFamily="18" charset="0"/>
              <a:cs typeface="Times New Roman" pitchFamily="18" charset="0"/>
            </a:endParaRPr>
          </a:p>
        </p:txBody>
      </p:sp>
    </p:spTree>
    <p:extLst>
      <p:ext uri="{BB962C8B-B14F-4D97-AF65-F5344CB8AC3E}">
        <p14:creationId xmlns:p14="http://schemas.microsoft.com/office/powerpoint/2010/main" val="43019894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3785" y="1286002"/>
            <a:ext cx="2905828" cy="492443"/>
          </a:xfrm>
        </p:spPr>
        <p:txBody>
          <a:bodyPr/>
          <a:lstStyle/>
          <a:p>
            <a:pPr algn="just"/>
            <a:r>
              <a:rPr lang="en-US" sz="3150" b="1" dirty="0" smtClean="0">
                <a:solidFill>
                  <a:schemeClr val="tx1"/>
                </a:solidFill>
              </a:rPr>
              <a:t>Jumper Wire</a:t>
            </a:r>
            <a:endParaRPr lang="en-US" sz="3150" b="1" dirty="0">
              <a:solidFill>
                <a:schemeClr val="tx1"/>
              </a:solidFill>
            </a:endParaRPr>
          </a:p>
        </p:txBody>
      </p:sp>
      <p:sp>
        <p:nvSpPr>
          <p:cNvPr id="3" name="Text Placeholder 2"/>
          <p:cNvSpPr>
            <a:spLocks noGrp="1"/>
          </p:cNvSpPr>
          <p:nvPr>
            <p:ph type="body" idx="1"/>
          </p:nvPr>
        </p:nvSpPr>
        <p:spPr>
          <a:xfrm>
            <a:off x="565818" y="2025650"/>
            <a:ext cx="9317091" cy="523220"/>
          </a:xfrm>
        </p:spPr>
        <p:txBody>
          <a:bodyPr/>
          <a:lstStyle/>
          <a:p>
            <a:pPr algn="just"/>
            <a:r>
              <a:rPr lang="en-US" dirty="0" smtClean="0"/>
              <a:t>A jump wire (also known as jumper, jumper wire, DuPont wire) is an electrical </a:t>
            </a:r>
            <a:r>
              <a:rPr lang="en-US" dirty="0"/>
              <a:t>wire, or group of them in a cable, with a connector or pin at each </a:t>
            </a:r>
            <a:r>
              <a:rPr lang="en-US" dirty="0" smtClean="0"/>
              <a:t>end.</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6100" y="2787650"/>
            <a:ext cx="3051928" cy="2286000"/>
          </a:xfrm>
          <a:prstGeom prst="rect">
            <a:avLst/>
          </a:prstGeom>
        </p:spPr>
      </p:pic>
      <p:sp>
        <p:nvSpPr>
          <p:cNvPr id="5" name="TextBox 4"/>
          <p:cNvSpPr txBox="1"/>
          <p:nvPr/>
        </p:nvSpPr>
        <p:spPr>
          <a:xfrm>
            <a:off x="3746499" y="2711450"/>
            <a:ext cx="6136409" cy="2970044"/>
          </a:xfrm>
          <a:prstGeom prst="rect">
            <a:avLst/>
          </a:prstGeom>
          <a:noFill/>
        </p:spPr>
        <p:txBody>
          <a:bodyPr wrap="square" rtlCol="0">
            <a:spAutoFit/>
          </a:bodyPr>
          <a:lstStyle/>
          <a:p>
            <a:pPr marL="285750" indent="-285750" algn="just">
              <a:buFont typeface="Arial" pitchFamily="34" charset="0"/>
              <a:buChar char="•"/>
            </a:pPr>
            <a:r>
              <a:rPr lang="en-US" sz="1700" dirty="0" smtClean="0">
                <a:latin typeface="Times New Roman" pitchFamily="18" charset="0"/>
                <a:cs typeface="Times New Roman" pitchFamily="18" charset="0"/>
              </a:rPr>
              <a:t>It </a:t>
            </a:r>
            <a:r>
              <a:rPr lang="en-US" sz="1700" dirty="0">
                <a:latin typeface="Times New Roman" pitchFamily="18" charset="0"/>
                <a:cs typeface="Times New Roman" pitchFamily="18" charset="0"/>
              </a:rPr>
              <a:t>is normally used to interconnect the components of a breadboard or other prototype or test circuit, internally or with other equipment or components, without soldering. Individual jump wires are fitted by inserting their "end connectors" into the slots provided in a breadboard, the header connector of a circuit board, or a piece of test equipment. Jumper wires are simply wires that have connector pins at each end, allowing them to be used to connect two points to each other without soldering. </a:t>
            </a:r>
            <a:endParaRPr lang="en-US" sz="1700" dirty="0" smtClean="0">
              <a:latin typeface="Times New Roman" pitchFamily="18" charset="0"/>
              <a:cs typeface="Times New Roman" pitchFamily="18" charset="0"/>
            </a:endParaRPr>
          </a:p>
          <a:p>
            <a:pPr marL="285750" indent="-285750" algn="just">
              <a:buFont typeface="Arial" pitchFamily="34" charset="0"/>
              <a:buChar char="•"/>
            </a:pPr>
            <a:r>
              <a:rPr lang="en-US" sz="1700" dirty="0" smtClean="0">
                <a:latin typeface="Times New Roman" pitchFamily="18" charset="0"/>
                <a:cs typeface="Times New Roman" pitchFamily="18" charset="0"/>
              </a:rPr>
              <a:t>Jumper </a:t>
            </a:r>
            <a:r>
              <a:rPr lang="en-US" sz="1700" dirty="0">
                <a:latin typeface="Times New Roman" pitchFamily="18" charset="0"/>
                <a:cs typeface="Times New Roman" pitchFamily="18" charset="0"/>
              </a:rPr>
              <a:t>wires are typically used with breadboards and other prototyping tools in order to make it easy to change a circuit as needed</a:t>
            </a:r>
          </a:p>
        </p:txBody>
      </p:sp>
    </p:spTree>
    <p:extLst>
      <p:ext uri="{BB962C8B-B14F-4D97-AF65-F5344CB8AC3E}">
        <p14:creationId xmlns:p14="http://schemas.microsoft.com/office/powerpoint/2010/main" val="102518706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4203700" y="1524000"/>
            <a:ext cx="2298700" cy="444500"/>
          </a:xfrm>
          <a:prstGeom prst="rect">
            <a:avLst/>
          </a:prstGeom>
        </p:spPr>
      </p:pic>
      <p:sp>
        <p:nvSpPr>
          <p:cNvPr id="3" name="object 3"/>
          <p:cNvSpPr txBox="1">
            <a:spLocks noGrp="1"/>
          </p:cNvSpPr>
          <p:nvPr>
            <p:ph type="title"/>
          </p:nvPr>
        </p:nvSpPr>
        <p:spPr>
          <a:xfrm>
            <a:off x="4220215" y="1402820"/>
            <a:ext cx="2252980" cy="508000"/>
          </a:xfrm>
          <a:prstGeom prst="rect">
            <a:avLst/>
          </a:prstGeom>
        </p:spPr>
        <p:txBody>
          <a:bodyPr vert="horz" wrap="square" lIns="0" tIns="14604" rIns="0" bIns="0" rtlCol="0">
            <a:spAutoFit/>
          </a:bodyPr>
          <a:lstStyle/>
          <a:p>
            <a:pPr marL="12700">
              <a:lnSpc>
                <a:spcPct val="100000"/>
              </a:lnSpc>
              <a:spcBef>
                <a:spcPts val="114"/>
              </a:spcBef>
            </a:pPr>
            <a:r>
              <a:rPr sz="3150" spc="50" dirty="0">
                <a:solidFill>
                  <a:srgbClr val="515151"/>
                </a:solidFill>
              </a:rPr>
              <a:t>Methodology</a:t>
            </a:r>
            <a:endParaRPr sz="3150" dirty="0"/>
          </a:p>
        </p:txBody>
      </p:sp>
      <p:sp>
        <p:nvSpPr>
          <p:cNvPr id="4" name="object 4"/>
          <p:cNvSpPr txBox="1"/>
          <p:nvPr/>
        </p:nvSpPr>
        <p:spPr>
          <a:xfrm>
            <a:off x="875802" y="2284374"/>
            <a:ext cx="9283065" cy="2567305"/>
          </a:xfrm>
          <a:prstGeom prst="rect">
            <a:avLst/>
          </a:prstGeom>
        </p:spPr>
        <p:txBody>
          <a:bodyPr vert="horz" wrap="square" lIns="0" tIns="13970" rIns="0" bIns="0" rtlCol="0">
            <a:spAutoFit/>
          </a:bodyPr>
          <a:lstStyle/>
          <a:p>
            <a:pPr marL="12700">
              <a:lnSpc>
                <a:spcPct val="100000"/>
              </a:lnSpc>
              <a:spcBef>
                <a:spcPts val="110"/>
              </a:spcBef>
            </a:pPr>
            <a:r>
              <a:rPr sz="1750" dirty="0">
                <a:latin typeface="Times New Roman"/>
                <a:cs typeface="Times New Roman"/>
              </a:rPr>
              <a:t>Algorithm for</a:t>
            </a:r>
            <a:r>
              <a:rPr sz="1750" spc="5" dirty="0">
                <a:latin typeface="Times New Roman"/>
                <a:cs typeface="Times New Roman"/>
              </a:rPr>
              <a:t> </a:t>
            </a:r>
            <a:r>
              <a:rPr sz="1750" spc="-5" dirty="0">
                <a:latin typeface="Times New Roman"/>
                <a:cs typeface="Times New Roman"/>
              </a:rPr>
              <a:t>operating</a:t>
            </a:r>
            <a:r>
              <a:rPr sz="1750" spc="5" dirty="0">
                <a:latin typeface="Times New Roman"/>
                <a:cs typeface="Times New Roman"/>
              </a:rPr>
              <a:t> </a:t>
            </a:r>
            <a:r>
              <a:rPr sz="1750" dirty="0">
                <a:latin typeface="Times New Roman"/>
                <a:cs typeface="Times New Roman"/>
              </a:rPr>
              <a:t>the</a:t>
            </a:r>
            <a:r>
              <a:rPr sz="1750" spc="-100" dirty="0">
                <a:latin typeface="Times New Roman"/>
                <a:cs typeface="Times New Roman"/>
              </a:rPr>
              <a:t> </a:t>
            </a:r>
            <a:r>
              <a:rPr sz="1750" dirty="0">
                <a:latin typeface="Times New Roman"/>
                <a:cs typeface="Times New Roman"/>
              </a:rPr>
              <a:t>Android</a:t>
            </a:r>
            <a:r>
              <a:rPr sz="1750" spc="5" dirty="0">
                <a:latin typeface="Times New Roman"/>
                <a:cs typeface="Times New Roman"/>
              </a:rPr>
              <a:t> </a:t>
            </a:r>
            <a:r>
              <a:rPr sz="1750" spc="-5" dirty="0">
                <a:latin typeface="Times New Roman"/>
                <a:cs typeface="Times New Roman"/>
              </a:rPr>
              <a:t>Controlled</a:t>
            </a:r>
            <a:r>
              <a:rPr sz="1750" dirty="0">
                <a:latin typeface="Times New Roman"/>
                <a:cs typeface="Times New Roman"/>
              </a:rPr>
              <a:t> Robot</a:t>
            </a:r>
            <a:r>
              <a:rPr sz="1750" spc="5" dirty="0">
                <a:latin typeface="Times New Roman"/>
                <a:cs typeface="Times New Roman"/>
              </a:rPr>
              <a:t> </a:t>
            </a:r>
            <a:r>
              <a:rPr sz="1750" spc="-5" dirty="0">
                <a:latin typeface="Times New Roman"/>
                <a:cs typeface="Times New Roman"/>
              </a:rPr>
              <a:t>car</a:t>
            </a:r>
            <a:r>
              <a:rPr sz="1750" spc="5" dirty="0">
                <a:latin typeface="Times New Roman"/>
                <a:cs typeface="Times New Roman"/>
              </a:rPr>
              <a:t> </a:t>
            </a:r>
            <a:r>
              <a:rPr sz="1750" dirty="0">
                <a:latin typeface="Times New Roman"/>
                <a:cs typeface="Times New Roman"/>
              </a:rPr>
              <a:t>are</a:t>
            </a:r>
            <a:r>
              <a:rPr sz="1750" spc="5" dirty="0">
                <a:latin typeface="Times New Roman"/>
                <a:cs typeface="Times New Roman"/>
              </a:rPr>
              <a:t> </a:t>
            </a:r>
            <a:r>
              <a:rPr sz="1750" spc="-5" dirty="0">
                <a:latin typeface="Times New Roman"/>
                <a:cs typeface="Times New Roman"/>
              </a:rPr>
              <a:t>as</a:t>
            </a:r>
            <a:r>
              <a:rPr sz="1750" dirty="0">
                <a:latin typeface="Times New Roman"/>
                <a:cs typeface="Times New Roman"/>
              </a:rPr>
              <a:t> Follows:</a:t>
            </a:r>
            <a:endParaRPr sz="1750">
              <a:latin typeface="Times New Roman"/>
              <a:cs typeface="Times New Roman"/>
            </a:endParaRPr>
          </a:p>
          <a:p>
            <a:pPr>
              <a:lnSpc>
                <a:spcPct val="100000"/>
              </a:lnSpc>
              <a:spcBef>
                <a:spcPts val="50"/>
              </a:spcBef>
            </a:pPr>
            <a:endParaRPr sz="1700">
              <a:latin typeface="Times New Roman"/>
              <a:cs typeface="Times New Roman"/>
            </a:endParaRPr>
          </a:p>
          <a:p>
            <a:pPr marL="228600" indent="-216535">
              <a:lnSpc>
                <a:spcPts val="2010"/>
              </a:lnSpc>
              <a:buClr>
                <a:srgbClr val="A29A85"/>
              </a:buClr>
              <a:buSzPct val="97058"/>
              <a:buAutoNum type="arabicPeriod"/>
              <a:tabLst>
                <a:tab pos="229235" algn="l"/>
              </a:tabLst>
            </a:pPr>
            <a:r>
              <a:rPr sz="1700" dirty="0">
                <a:latin typeface="Times New Roman"/>
                <a:cs typeface="Times New Roman"/>
              </a:rPr>
              <a:t>Start.</a:t>
            </a:r>
            <a:endParaRPr sz="1700">
              <a:latin typeface="Times New Roman"/>
              <a:cs typeface="Times New Roman"/>
            </a:endParaRPr>
          </a:p>
          <a:p>
            <a:pPr marL="228600" indent="-216535">
              <a:lnSpc>
                <a:spcPts val="1980"/>
              </a:lnSpc>
              <a:buClr>
                <a:srgbClr val="A29A85"/>
              </a:buClr>
              <a:buSzPct val="97058"/>
              <a:buAutoNum type="arabicPeriod"/>
              <a:tabLst>
                <a:tab pos="229235" algn="l"/>
              </a:tabLst>
            </a:pPr>
            <a:r>
              <a:rPr sz="1700" dirty="0">
                <a:latin typeface="Times New Roman"/>
                <a:cs typeface="Times New Roman"/>
              </a:rPr>
              <a:t>Initialise</a:t>
            </a:r>
            <a:r>
              <a:rPr sz="1700" spc="-15" dirty="0">
                <a:latin typeface="Times New Roman"/>
                <a:cs typeface="Times New Roman"/>
              </a:rPr>
              <a:t> </a:t>
            </a:r>
            <a:r>
              <a:rPr sz="1700" dirty="0">
                <a:latin typeface="Times New Roman"/>
                <a:cs typeface="Times New Roman"/>
              </a:rPr>
              <a:t>Controller(Android).</a:t>
            </a:r>
            <a:endParaRPr sz="1700">
              <a:latin typeface="Times New Roman"/>
              <a:cs typeface="Times New Roman"/>
            </a:endParaRPr>
          </a:p>
          <a:p>
            <a:pPr marL="228600" indent="-216535">
              <a:lnSpc>
                <a:spcPts val="1980"/>
              </a:lnSpc>
              <a:buClr>
                <a:srgbClr val="A29A85"/>
              </a:buClr>
              <a:buSzPct val="97058"/>
              <a:buAutoNum type="arabicPeriod"/>
              <a:tabLst>
                <a:tab pos="229235" algn="l"/>
              </a:tabLst>
            </a:pPr>
            <a:r>
              <a:rPr sz="1700" spc="-5" dirty="0">
                <a:latin typeface="Times New Roman"/>
                <a:cs typeface="Times New Roman"/>
              </a:rPr>
              <a:t>Transmitte</a:t>
            </a:r>
            <a:r>
              <a:rPr sz="1700" spc="5" dirty="0">
                <a:latin typeface="Times New Roman"/>
                <a:cs typeface="Times New Roman"/>
              </a:rPr>
              <a:t> </a:t>
            </a:r>
            <a:r>
              <a:rPr sz="1700" dirty="0">
                <a:latin typeface="Times New Roman"/>
                <a:cs typeface="Times New Roman"/>
              </a:rPr>
              <a:t>and Receive</a:t>
            </a:r>
            <a:r>
              <a:rPr sz="1700" spc="5" dirty="0">
                <a:latin typeface="Times New Roman"/>
                <a:cs typeface="Times New Roman"/>
              </a:rPr>
              <a:t> </a:t>
            </a:r>
            <a:r>
              <a:rPr sz="1700" dirty="0">
                <a:latin typeface="Times New Roman"/>
                <a:cs typeface="Times New Roman"/>
              </a:rPr>
              <a:t>the</a:t>
            </a:r>
            <a:r>
              <a:rPr sz="1700" spc="5" dirty="0">
                <a:latin typeface="Times New Roman"/>
                <a:cs typeface="Times New Roman"/>
              </a:rPr>
              <a:t> </a:t>
            </a:r>
            <a:r>
              <a:rPr sz="1700" dirty="0">
                <a:latin typeface="Times New Roman"/>
                <a:cs typeface="Times New Roman"/>
              </a:rPr>
              <a:t>Signal</a:t>
            </a:r>
            <a:r>
              <a:rPr sz="1700" spc="5" dirty="0">
                <a:latin typeface="Times New Roman"/>
                <a:cs typeface="Times New Roman"/>
              </a:rPr>
              <a:t> </a:t>
            </a:r>
            <a:r>
              <a:rPr sz="1700" dirty="0">
                <a:latin typeface="Times New Roman"/>
                <a:cs typeface="Times New Roman"/>
              </a:rPr>
              <a:t>to</a:t>
            </a:r>
            <a:r>
              <a:rPr sz="1700" spc="5" dirty="0">
                <a:latin typeface="Times New Roman"/>
                <a:cs typeface="Times New Roman"/>
              </a:rPr>
              <a:t> </a:t>
            </a:r>
            <a:r>
              <a:rPr sz="1700" dirty="0">
                <a:latin typeface="Times New Roman"/>
                <a:cs typeface="Times New Roman"/>
              </a:rPr>
              <a:t>the</a:t>
            </a:r>
            <a:r>
              <a:rPr sz="1700" spc="5" dirty="0">
                <a:latin typeface="Times New Roman"/>
                <a:cs typeface="Times New Roman"/>
              </a:rPr>
              <a:t> </a:t>
            </a:r>
            <a:r>
              <a:rPr sz="1700" dirty="0">
                <a:latin typeface="Times New Roman"/>
                <a:cs typeface="Times New Roman"/>
              </a:rPr>
              <a:t>Microcontroller</a:t>
            </a:r>
            <a:r>
              <a:rPr sz="1700" spc="5" dirty="0">
                <a:latin typeface="Times New Roman"/>
                <a:cs typeface="Times New Roman"/>
              </a:rPr>
              <a:t> </a:t>
            </a:r>
            <a:r>
              <a:rPr sz="1700" dirty="0">
                <a:latin typeface="Times New Roman"/>
                <a:cs typeface="Times New Roman"/>
              </a:rPr>
              <a:t>using</a:t>
            </a:r>
            <a:r>
              <a:rPr sz="1700" spc="5" dirty="0">
                <a:latin typeface="Times New Roman"/>
                <a:cs typeface="Times New Roman"/>
              </a:rPr>
              <a:t> </a:t>
            </a:r>
            <a:r>
              <a:rPr sz="1700" dirty="0">
                <a:latin typeface="Times New Roman"/>
                <a:cs typeface="Times New Roman"/>
              </a:rPr>
              <a:t>the</a:t>
            </a:r>
            <a:r>
              <a:rPr sz="1700" spc="-25" dirty="0">
                <a:latin typeface="Times New Roman"/>
                <a:cs typeface="Times New Roman"/>
              </a:rPr>
              <a:t> </a:t>
            </a:r>
            <a:r>
              <a:rPr sz="1700" spc="-15" dirty="0">
                <a:latin typeface="Times New Roman"/>
                <a:cs typeface="Times New Roman"/>
              </a:rPr>
              <a:t>Wi-Fi</a:t>
            </a:r>
            <a:r>
              <a:rPr sz="1700" spc="5" dirty="0">
                <a:latin typeface="Times New Roman"/>
                <a:cs typeface="Times New Roman"/>
              </a:rPr>
              <a:t> </a:t>
            </a:r>
            <a:r>
              <a:rPr sz="1700" dirty="0">
                <a:latin typeface="Times New Roman"/>
                <a:cs typeface="Times New Roman"/>
              </a:rPr>
              <a:t>module.</a:t>
            </a:r>
            <a:endParaRPr sz="1700">
              <a:latin typeface="Times New Roman"/>
              <a:cs typeface="Times New Roman"/>
            </a:endParaRPr>
          </a:p>
          <a:p>
            <a:pPr marL="228600" indent="-216535">
              <a:lnSpc>
                <a:spcPts val="1980"/>
              </a:lnSpc>
              <a:buClr>
                <a:srgbClr val="A29A85"/>
              </a:buClr>
              <a:buSzPct val="97058"/>
              <a:buAutoNum type="arabicPeriod"/>
              <a:tabLst>
                <a:tab pos="229235" algn="l"/>
              </a:tabLst>
            </a:pPr>
            <a:r>
              <a:rPr sz="1700" spc="5" dirty="0">
                <a:latin typeface="Times New Roman"/>
                <a:cs typeface="Times New Roman"/>
              </a:rPr>
              <a:t>And</a:t>
            </a:r>
            <a:r>
              <a:rPr sz="1700" dirty="0">
                <a:latin typeface="Times New Roman"/>
                <a:cs typeface="Times New Roman"/>
              </a:rPr>
              <a:t> microcontroller</a:t>
            </a:r>
            <a:r>
              <a:rPr sz="1700" spc="5" dirty="0">
                <a:latin typeface="Times New Roman"/>
                <a:cs typeface="Times New Roman"/>
              </a:rPr>
              <a:t> </a:t>
            </a:r>
            <a:r>
              <a:rPr sz="1700" dirty="0">
                <a:latin typeface="Times New Roman"/>
                <a:cs typeface="Times New Roman"/>
              </a:rPr>
              <a:t>also</a:t>
            </a:r>
            <a:r>
              <a:rPr sz="1700" spc="5" dirty="0">
                <a:latin typeface="Times New Roman"/>
                <a:cs typeface="Times New Roman"/>
              </a:rPr>
              <a:t> </a:t>
            </a:r>
            <a:r>
              <a:rPr sz="1700" dirty="0">
                <a:latin typeface="Times New Roman"/>
                <a:cs typeface="Times New Roman"/>
              </a:rPr>
              <a:t>getting</a:t>
            </a:r>
            <a:r>
              <a:rPr sz="1700" spc="5" dirty="0">
                <a:latin typeface="Times New Roman"/>
                <a:cs typeface="Times New Roman"/>
              </a:rPr>
              <a:t> </a:t>
            </a:r>
            <a:r>
              <a:rPr sz="1700" dirty="0">
                <a:latin typeface="Times New Roman"/>
                <a:cs typeface="Times New Roman"/>
              </a:rPr>
              <a:t>the</a:t>
            </a:r>
            <a:r>
              <a:rPr sz="1700" spc="5" dirty="0">
                <a:latin typeface="Times New Roman"/>
                <a:cs typeface="Times New Roman"/>
              </a:rPr>
              <a:t> </a:t>
            </a:r>
            <a:r>
              <a:rPr sz="1700" dirty="0">
                <a:latin typeface="Times New Roman"/>
                <a:cs typeface="Times New Roman"/>
              </a:rPr>
              <a:t>signal </a:t>
            </a:r>
            <a:r>
              <a:rPr sz="1700" spc="5" dirty="0">
                <a:latin typeface="Times New Roman"/>
                <a:cs typeface="Times New Roman"/>
              </a:rPr>
              <a:t>from </a:t>
            </a:r>
            <a:r>
              <a:rPr sz="1700" dirty="0">
                <a:latin typeface="Times New Roman"/>
                <a:cs typeface="Times New Roman"/>
              </a:rPr>
              <a:t>the</a:t>
            </a:r>
            <a:r>
              <a:rPr sz="1700" spc="5" dirty="0">
                <a:latin typeface="Times New Roman"/>
                <a:cs typeface="Times New Roman"/>
              </a:rPr>
              <a:t> </a:t>
            </a:r>
            <a:r>
              <a:rPr sz="1700" dirty="0">
                <a:latin typeface="Times New Roman"/>
                <a:cs typeface="Times New Roman"/>
              </a:rPr>
              <a:t>ultra-sonic</a:t>
            </a:r>
            <a:r>
              <a:rPr sz="1700" spc="5" dirty="0">
                <a:latin typeface="Times New Roman"/>
                <a:cs typeface="Times New Roman"/>
              </a:rPr>
              <a:t> </a:t>
            </a:r>
            <a:r>
              <a:rPr sz="1700" dirty="0">
                <a:latin typeface="Times New Roman"/>
                <a:cs typeface="Times New Roman"/>
              </a:rPr>
              <a:t>sensor</a:t>
            </a:r>
            <a:r>
              <a:rPr sz="1700" spc="5" dirty="0">
                <a:latin typeface="Times New Roman"/>
                <a:cs typeface="Times New Roman"/>
              </a:rPr>
              <a:t> </a:t>
            </a:r>
            <a:r>
              <a:rPr sz="1700" dirty="0">
                <a:latin typeface="Times New Roman"/>
                <a:cs typeface="Times New Roman"/>
              </a:rPr>
              <a:t>as the</a:t>
            </a:r>
            <a:r>
              <a:rPr sz="1700" spc="5" dirty="0">
                <a:latin typeface="Times New Roman"/>
                <a:cs typeface="Times New Roman"/>
              </a:rPr>
              <a:t> </a:t>
            </a:r>
            <a:r>
              <a:rPr sz="1700" dirty="0">
                <a:latin typeface="Times New Roman"/>
                <a:cs typeface="Times New Roman"/>
              </a:rPr>
              <a:t>obstacle</a:t>
            </a:r>
            <a:r>
              <a:rPr sz="1700" spc="5" dirty="0">
                <a:latin typeface="Times New Roman"/>
                <a:cs typeface="Times New Roman"/>
              </a:rPr>
              <a:t> </a:t>
            </a:r>
            <a:r>
              <a:rPr sz="1700" dirty="0">
                <a:latin typeface="Times New Roman"/>
                <a:cs typeface="Times New Roman"/>
              </a:rPr>
              <a:t>is</a:t>
            </a:r>
            <a:r>
              <a:rPr sz="1700" spc="5" dirty="0">
                <a:latin typeface="Times New Roman"/>
                <a:cs typeface="Times New Roman"/>
              </a:rPr>
              <a:t> </a:t>
            </a:r>
            <a:r>
              <a:rPr sz="1700" dirty="0">
                <a:latin typeface="Times New Roman"/>
                <a:cs typeface="Times New Roman"/>
              </a:rPr>
              <a:t>detected</a:t>
            </a:r>
            <a:r>
              <a:rPr sz="1700" spc="5" dirty="0">
                <a:latin typeface="Times New Roman"/>
                <a:cs typeface="Times New Roman"/>
              </a:rPr>
              <a:t> </a:t>
            </a:r>
            <a:r>
              <a:rPr sz="1700" dirty="0">
                <a:latin typeface="Times New Roman"/>
                <a:cs typeface="Times New Roman"/>
              </a:rPr>
              <a:t>or</a:t>
            </a:r>
            <a:r>
              <a:rPr sz="1700" spc="5" dirty="0">
                <a:latin typeface="Times New Roman"/>
                <a:cs typeface="Times New Roman"/>
              </a:rPr>
              <a:t> </a:t>
            </a:r>
            <a:r>
              <a:rPr sz="1700" dirty="0">
                <a:latin typeface="Times New Roman"/>
                <a:cs typeface="Times New Roman"/>
              </a:rPr>
              <a:t>not.</a:t>
            </a:r>
            <a:endParaRPr sz="1700">
              <a:latin typeface="Times New Roman"/>
              <a:cs typeface="Times New Roman"/>
            </a:endParaRPr>
          </a:p>
          <a:p>
            <a:pPr marL="228600" indent="-216535">
              <a:lnSpc>
                <a:spcPts val="1980"/>
              </a:lnSpc>
              <a:buClr>
                <a:srgbClr val="A29A85"/>
              </a:buClr>
              <a:buSzPct val="97058"/>
              <a:buAutoNum type="arabicPeriod"/>
              <a:tabLst>
                <a:tab pos="229235" algn="l"/>
              </a:tabLst>
            </a:pPr>
            <a:r>
              <a:rPr sz="1700" dirty="0">
                <a:latin typeface="Times New Roman"/>
                <a:cs typeface="Times New Roman"/>
              </a:rPr>
              <a:t>After</a:t>
            </a:r>
            <a:r>
              <a:rPr sz="1700" spc="5" dirty="0">
                <a:latin typeface="Times New Roman"/>
                <a:cs typeface="Times New Roman"/>
              </a:rPr>
              <a:t> </a:t>
            </a:r>
            <a:r>
              <a:rPr sz="1700" dirty="0">
                <a:latin typeface="Times New Roman"/>
                <a:cs typeface="Times New Roman"/>
              </a:rPr>
              <a:t>that</a:t>
            </a:r>
            <a:r>
              <a:rPr sz="1700" spc="5" dirty="0">
                <a:latin typeface="Times New Roman"/>
                <a:cs typeface="Times New Roman"/>
              </a:rPr>
              <a:t> </a:t>
            </a:r>
            <a:r>
              <a:rPr sz="1700" dirty="0">
                <a:latin typeface="Times New Roman"/>
                <a:cs typeface="Times New Roman"/>
              </a:rPr>
              <a:t>this</a:t>
            </a:r>
            <a:r>
              <a:rPr sz="1700" spc="5" dirty="0">
                <a:latin typeface="Times New Roman"/>
                <a:cs typeface="Times New Roman"/>
              </a:rPr>
              <a:t> </a:t>
            </a:r>
            <a:r>
              <a:rPr sz="1700" dirty="0">
                <a:latin typeface="Times New Roman"/>
                <a:cs typeface="Times New Roman"/>
              </a:rPr>
              <a:t>information</a:t>
            </a:r>
            <a:r>
              <a:rPr sz="1700" spc="5" dirty="0">
                <a:latin typeface="Times New Roman"/>
                <a:cs typeface="Times New Roman"/>
              </a:rPr>
              <a:t> </a:t>
            </a:r>
            <a:r>
              <a:rPr sz="1700" dirty="0">
                <a:latin typeface="Times New Roman"/>
                <a:cs typeface="Times New Roman"/>
              </a:rPr>
              <a:t>is</a:t>
            </a:r>
            <a:r>
              <a:rPr sz="1700" spc="10" dirty="0">
                <a:latin typeface="Times New Roman"/>
                <a:cs typeface="Times New Roman"/>
              </a:rPr>
              <a:t> </a:t>
            </a:r>
            <a:r>
              <a:rPr sz="1700" dirty="0">
                <a:latin typeface="Times New Roman"/>
                <a:cs typeface="Times New Roman"/>
              </a:rPr>
              <a:t>forwarded</a:t>
            </a:r>
            <a:r>
              <a:rPr sz="1700" spc="5" dirty="0">
                <a:latin typeface="Times New Roman"/>
                <a:cs typeface="Times New Roman"/>
              </a:rPr>
              <a:t> </a:t>
            </a:r>
            <a:r>
              <a:rPr sz="1700" dirty="0">
                <a:latin typeface="Times New Roman"/>
                <a:cs typeface="Times New Roman"/>
              </a:rPr>
              <a:t>to</a:t>
            </a:r>
            <a:r>
              <a:rPr sz="1700" spc="5" dirty="0">
                <a:latin typeface="Times New Roman"/>
                <a:cs typeface="Times New Roman"/>
              </a:rPr>
              <a:t> </a:t>
            </a:r>
            <a:r>
              <a:rPr sz="1700" dirty="0">
                <a:latin typeface="Times New Roman"/>
                <a:cs typeface="Times New Roman"/>
              </a:rPr>
              <a:t>the</a:t>
            </a:r>
            <a:r>
              <a:rPr sz="1700" spc="-90" dirty="0">
                <a:latin typeface="Times New Roman"/>
                <a:cs typeface="Times New Roman"/>
              </a:rPr>
              <a:t> </a:t>
            </a:r>
            <a:r>
              <a:rPr sz="1700" dirty="0">
                <a:latin typeface="Times New Roman"/>
                <a:cs typeface="Times New Roman"/>
              </a:rPr>
              <a:t>Android</a:t>
            </a:r>
            <a:r>
              <a:rPr sz="1700" spc="5" dirty="0">
                <a:latin typeface="Times New Roman"/>
                <a:cs typeface="Times New Roman"/>
              </a:rPr>
              <a:t> phone </a:t>
            </a:r>
            <a:r>
              <a:rPr sz="1700" dirty="0">
                <a:latin typeface="Times New Roman"/>
                <a:cs typeface="Times New Roman"/>
              </a:rPr>
              <a:t>through</a:t>
            </a:r>
            <a:r>
              <a:rPr sz="1700" spc="5" dirty="0">
                <a:latin typeface="Times New Roman"/>
                <a:cs typeface="Times New Roman"/>
              </a:rPr>
              <a:t> </a:t>
            </a:r>
            <a:r>
              <a:rPr sz="1700" dirty="0">
                <a:latin typeface="Times New Roman"/>
                <a:cs typeface="Times New Roman"/>
              </a:rPr>
              <a:t>the</a:t>
            </a:r>
            <a:r>
              <a:rPr sz="1700" spc="-20" dirty="0">
                <a:latin typeface="Times New Roman"/>
                <a:cs typeface="Times New Roman"/>
              </a:rPr>
              <a:t> </a:t>
            </a:r>
            <a:r>
              <a:rPr sz="1700" spc="-5" dirty="0">
                <a:latin typeface="Times New Roman"/>
                <a:cs typeface="Times New Roman"/>
              </a:rPr>
              <a:t>WiFi-module.</a:t>
            </a:r>
            <a:endParaRPr sz="1700">
              <a:latin typeface="Times New Roman"/>
              <a:cs typeface="Times New Roman"/>
            </a:endParaRPr>
          </a:p>
          <a:p>
            <a:pPr marL="228600" indent="-216535">
              <a:lnSpc>
                <a:spcPts val="1980"/>
              </a:lnSpc>
              <a:buClr>
                <a:srgbClr val="A29A85"/>
              </a:buClr>
              <a:buSzPct val="97058"/>
              <a:buAutoNum type="arabicPeriod"/>
              <a:tabLst>
                <a:tab pos="229235" algn="l"/>
              </a:tabLst>
            </a:pPr>
            <a:r>
              <a:rPr sz="1700" spc="5" dirty="0">
                <a:latin typeface="Times New Roman"/>
                <a:cs typeface="Times New Roman"/>
              </a:rPr>
              <a:t>And</a:t>
            </a:r>
            <a:r>
              <a:rPr sz="1700" dirty="0">
                <a:latin typeface="Times New Roman"/>
                <a:cs typeface="Times New Roman"/>
              </a:rPr>
              <a:t> then</a:t>
            </a:r>
            <a:r>
              <a:rPr sz="1700" spc="5" dirty="0">
                <a:latin typeface="Times New Roman"/>
                <a:cs typeface="Times New Roman"/>
              </a:rPr>
              <a:t> </a:t>
            </a:r>
            <a:r>
              <a:rPr sz="1700" dirty="0">
                <a:latin typeface="Times New Roman"/>
                <a:cs typeface="Times New Roman"/>
              </a:rPr>
              <a:t>user can</a:t>
            </a:r>
            <a:r>
              <a:rPr sz="1700" spc="5" dirty="0">
                <a:latin typeface="Times New Roman"/>
                <a:cs typeface="Times New Roman"/>
              </a:rPr>
              <a:t> </a:t>
            </a:r>
            <a:r>
              <a:rPr sz="1700" dirty="0">
                <a:latin typeface="Times New Roman"/>
                <a:cs typeface="Times New Roman"/>
              </a:rPr>
              <a:t>control</a:t>
            </a:r>
            <a:r>
              <a:rPr sz="1700" spc="5" dirty="0">
                <a:latin typeface="Times New Roman"/>
                <a:cs typeface="Times New Roman"/>
              </a:rPr>
              <a:t> </a:t>
            </a:r>
            <a:r>
              <a:rPr sz="1700" dirty="0">
                <a:latin typeface="Times New Roman"/>
                <a:cs typeface="Times New Roman"/>
              </a:rPr>
              <a:t>the robotic</a:t>
            </a:r>
            <a:r>
              <a:rPr sz="1700" spc="5" dirty="0">
                <a:latin typeface="Times New Roman"/>
                <a:cs typeface="Times New Roman"/>
              </a:rPr>
              <a:t> </a:t>
            </a:r>
            <a:r>
              <a:rPr sz="1700" dirty="0">
                <a:latin typeface="Times New Roman"/>
                <a:cs typeface="Times New Roman"/>
              </a:rPr>
              <a:t>car</a:t>
            </a:r>
            <a:r>
              <a:rPr sz="1700" spc="5" dirty="0">
                <a:latin typeface="Times New Roman"/>
                <a:cs typeface="Times New Roman"/>
              </a:rPr>
              <a:t> </a:t>
            </a:r>
            <a:r>
              <a:rPr sz="1700" dirty="0">
                <a:latin typeface="Times New Roman"/>
                <a:cs typeface="Times New Roman"/>
              </a:rPr>
              <a:t>with the</a:t>
            </a:r>
            <a:r>
              <a:rPr sz="1700" spc="5" dirty="0">
                <a:latin typeface="Times New Roman"/>
                <a:cs typeface="Times New Roman"/>
              </a:rPr>
              <a:t> </a:t>
            </a:r>
            <a:r>
              <a:rPr sz="1700" dirty="0">
                <a:latin typeface="Times New Roman"/>
                <a:cs typeface="Times New Roman"/>
              </a:rPr>
              <a:t>help</a:t>
            </a:r>
            <a:r>
              <a:rPr sz="1700" spc="5" dirty="0">
                <a:latin typeface="Times New Roman"/>
                <a:cs typeface="Times New Roman"/>
              </a:rPr>
              <a:t> </a:t>
            </a:r>
            <a:r>
              <a:rPr sz="1700" dirty="0">
                <a:latin typeface="Times New Roman"/>
                <a:cs typeface="Times New Roman"/>
              </a:rPr>
              <a:t>of given</a:t>
            </a:r>
            <a:r>
              <a:rPr sz="1700" spc="5" dirty="0">
                <a:latin typeface="Times New Roman"/>
                <a:cs typeface="Times New Roman"/>
              </a:rPr>
              <a:t> </a:t>
            </a:r>
            <a:r>
              <a:rPr sz="1700" dirty="0">
                <a:latin typeface="Times New Roman"/>
                <a:cs typeface="Times New Roman"/>
              </a:rPr>
              <a:t>information.</a:t>
            </a:r>
            <a:endParaRPr sz="1700">
              <a:latin typeface="Times New Roman"/>
              <a:cs typeface="Times New Roman"/>
            </a:endParaRPr>
          </a:p>
          <a:p>
            <a:pPr marL="228600" indent="-216535">
              <a:lnSpc>
                <a:spcPts val="1980"/>
              </a:lnSpc>
              <a:buClr>
                <a:srgbClr val="A29A85"/>
              </a:buClr>
              <a:buSzPct val="97058"/>
              <a:buAutoNum type="arabicPeriod"/>
              <a:tabLst>
                <a:tab pos="229235" algn="l"/>
              </a:tabLst>
            </a:pPr>
            <a:r>
              <a:rPr sz="1700" dirty="0">
                <a:latin typeface="Times New Roman"/>
                <a:cs typeface="Times New Roman"/>
              </a:rPr>
              <a:t>Repeating</a:t>
            </a:r>
            <a:r>
              <a:rPr sz="1700" spc="-10" dirty="0">
                <a:latin typeface="Times New Roman"/>
                <a:cs typeface="Times New Roman"/>
              </a:rPr>
              <a:t> </a:t>
            </a:r>
            <a:r>
              <a:rPr sz="1700" dirty="0">
                <a:latin typeface="Times New Roman"/>
                <a:cs typeface="Times New Roman"/>
              </a:rPr>
              <a:t>this</a:t>
            </a:r>
            <a:r>
              <a:rPr sz="1700" spc="-5" dirty="0">
                <a:latin typeface="Times New Roman"/>
                <a:cs typeface="Times New Roman"/>
              </a:rPr>
              <a:t> </a:t>
            </a:r>
            <a:r>
              <a:rPr sz="1700" spc="5" dirty="0">
                <a:latin typeface="Times New Roman"/>
                <a:cs typeface="Times New Roman"/>
              </a:rPr>
              <a:t>2</a:t>
            </a:r>
            <a:r>
              <a:rPr sz="1700" spc="-5" dirty="0">
                <a:latin typeface="Times New Roman"/>
                <a:cs typeface="Times New Roman"/>
              </a:rPr>
              <a:t> </a:t>
            </a:r>
            <a:r>
              <a:rPr sz="1700" dirty="0">
                <a:latin typeface="Times New Roman"/>
                <a:cs typeface="Times New Roman"/>
              </a:rPr>
              <a:t>to</a:t>
            </a:r>
            <a:r>
              <a:rPr sz="1700" spc="-5" dirty="0">
                <a:latin typeface="Times New Roman"/>
                <a:cs typeface="Times New Roman"/>
              </a:rPr>
              <a:t> </a:t>
            </a:r>
            <a:r>
              <a:rPr sz="1700" spc="5" dirty="0">
                <a:latin typeface="Times New Roman"/>
                <a:cs typeface="Times New Roman"/>
              </a:rPr>
              <a:t>6</a:t>
            </a:r>
            <a:r>
              <a:rPr sz="1700" spc="-5" dirty="0">
                <a:latin typeface="Times New Roman"/>
                <a:cs typeface="Times New Roman"/>
              </a:rPr>
              <a:t> </a:t>
            </a:r>
            <a:r>
              <a:rPr sz="1700" dirty="0">
                <a:latin typeface="Times New Roman"/>
                <a:cs typeface="Times New Roman"/>
              </a:rPr>
              <a:t>steps</a:t>
            </a:r>
            <a:r>
              <a:rPr sz="1700" spc="-5" dirty="0">
                <a:latin typeface="Times New Roman"/>
                <a:cs typeface="Times New Roman"/>
              </a:rPr>
              <a:t> </a:t>
            </a:r>
            <a:r>
              <a:rPr sz="1700" dirty="0">
                <a:latin typeface="Times New Roman"/>
                <a:cs typeface="Times New Roman"/>
              </a:rPr>
              <a:t>again</a:t>
            </a:r>
            <a:r>
              <a:rPr sz="1700" spc="-5" dirty="0">
                <a:latin typeface="Times New Roman"/>
                <a:cs typeface="Times New Roman"/>
              </a:rPr>
              <a:t> </a:t>
            </a:r>
            <a:r>
              <a:rPr sz="1700" dirty="0">
                <a:latin typeface="Times New Roman"/>
                <a:cs typeface="Times New Roman"/>
              </a:rPr>
              <a:t>again.</a:t>
            </a:r>
            <a:endParaRPr sz="1700">
              <a:latin typeface="Times New Roman"/>
              <a:cs typeface="Times New Roman"/>
            </a:endParaRPr>
          </a:p>
          <a:p>
            <a:pPr marL="228600" indent="-216535">
              <a:lnSpc>
                <a:spcPts val="2010"/>
              </a:lnSpc>
              <a:buClr>
                <a:srgbClr val="A29A85"/>
              </a:buClr>
              <a:buSzPct val="97058"/>
              <a:buAutoNum type="arabicPeriod"/>
              <a:tabLst>
                <a:tab pos="229235" algn="l"/>
              </a:tabLst>
            </a:pPr>
            <a:r>
              <a:rPr sz="1700" dirty="0">
                <a:latin typeface="Times New Roman"/>
                <a:cs typeface="Times New Roman"/>
              </a:rPr>
              <a:t>Finish.</a:t>
            </a:r>
            <a:endParaRPr sz="1700">
              <a:latin typeface="Times New Roman"/>
              <a:cs typeface="Times New Roman"/>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403563" y="6262967"/>
            <a:ext cx="8329930" cy="193040"/>
          </a:xfrm>
          <a:prstGeom prst="rect">
            <a:avLst/>
          </a:prstGeom>
        </p:spPr>
        <p:txBody>
          <a:bodyPr vert="horz" wrap="square" lIns="0" tIns="12700" rIns="0" bIns="0" rtlCol="0">
            <a:spAutoFit/>
          </a:bodyPr>
          <a:lstStyle/>
          <a:p>
            <a:pPr marL="12700">
              <a:lnSpc>
                <a:spcPct val="100000"/>
              </a:lnSpc>
              <a:spcBef>
                <a:spcPts val="100"/>
              </a:spcBef>
            </a:pPr>
            <a:r>
              <a:rPr sz="1100" spc="5" dirty="0">
                <a:latin typeface="Times New Roman"/>
                <a:cs typeface="Times New Roman"/>
              </a:rPr>
              <a:t>https://lucid.app/lucidchart/737330a6-c9dd-47fe-af25-d79ac9a6583e/edit?invitationId=inv_161a3a7a-6caa-4334-a68f-d71a65e95dc4&amp;page=0_0#</a:t>
            </a:r>
            <a:endParaRPr sz="1100">
              <a:latin typeface="Times New Roman"/>
              <a:cs typeface="Times New Roman"/>
            </a:endParaRPr>
          </a:p>
        </p:txBody>
      </p:sp>
      <p:pic>
        <p:nvPicPr>
          <p:cNvPr id="3" name="object 3"/>
          <p:cNvPicPr/>
          <p:nvPr/>
        </p:nvPicPr>
        <p:blipFill>
          <a:blip r:embed="rId2" cstate="print"/>
          <a:stretch>
            <a:fillRect/>
          </a:stretch>
        </p:blipFill>
        <p:spPr>
          <a:xfrm>
            <a:off x="1722654" y="1000038"/>
            <a:ext cx="7691450" cy="5027082"/>
          </a:xfrm>
          <a:prstGeom prst="rect">
            <a:avLst/>
          </a:prstGeom>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893785" y="1286002"/>
            <a:ext cx="2905828" cy="492443"/>
          </a:xfrm>
        </p:spPr>
        <p:txBody>
          <a:bodyPr/>
          <a:lstStyle/>
          <a:p>
            <a:pPr algn="ctr"/>
            <a:r>
              <a:rPr lang="en-US" sz="3150" dirty="0" smtClean="0">
                <a:solidFill>
                  <a:schemeClr val="tx1"/>
                </a:solidFill>
              </a:rPr>
              <a:t>Working</a:t>
            </a:r>
            <a:endParaRPr lang="en-US" sz="3150" dirty="0">
              <a:solidFill>
                <a:schemeClr val="tx1"/>
              </a:solidFill>
            </a:endParaRPr>
          </a:p>
        </p:txBody>
      </p:sp>
      <p:sp>
        <p:nvSpPr>
          <p:cNvPr id="4" name="Text Placeholder 3"/>
          <p:cNvSpPr>
            <a:spLocks noGrp="1"/>
          </p:cNvSpPr>
          <p:nvPr>
            <p:ph type="body" idx="1"/>
          </p:nvPr>
        </p:nvSpPr>
        <p:spPr>
          <a:xfrm>
            <a:off x="698500" y="2406650"/>
            <a:ext cx="9337780" cy="2354491"/>
          </a:xfrm>
        </p:spPr>
        <p:txBody>
          <a:bodyPr/>
          <a:lstStyle/>
          <a:p>
            <a:pPr marL="285750" indent="-285750" algn="just">
              <a:buFont typeface="Arial" pitchFamily="34" charset="0"/>
              <a:buChar char="•"/>
            </a:pPr>
            <a:r>
              <a:rPr lang="en-US" dirty="0" smtClean="0"/>
              <a:t>Node </a:t>
            </a:r>
            <a:r>
              <a:rPr lang="en-US" dirty="0"/>
              <a:t>mcu-esp8366 Wi-Fi </a:t>
            </a:r>
            <a:r>
              <a:rPr lang="en-US" dirty="0" smtClean="0"/>
              <a:t>module main </a:t>
            </a:r>
            <a:r>
              <a:rPr lang="en-US" dirty="0"/>
              <a:t>function is connect the mobile phone with custom bot via hotspot. The program needs to be downloaded from a web server, in the run. That means, you must have an online connection to the </a:t>
            </a:r>
            <a:r>
              <a:rPr lang="en-US" dirty="0" smtClean="0"/>
              <a:t>Internet.</a:t>
            </a:r>
          </a:p>
          <a:p>
            <a:pPr marL="285750" indent="-285750" algn="just">
              <a:buFont typeface="Arial" pitchFamily="34" charset="0"/>
              <a:buChar char="•"/>
            </a:pPr>
            <a:r>
              <a:rPr lang="en-US" dirty="0" smtClean="0"/>
              <a:t>The </a:t>
            </a:r>
            <a:r>
              <a:rPr lang="en-US" dirty="0" err="1" smtClean="0"/>
              <a:t>Nodemcu</a:t>
            </a:r>
            <a:r>
              <a:rPr lang="en-US" dirty="0" smtClean="0"/>
              <a:t> esp32 as inbuilt </a:t>
            </a:r>
            <a:r>
              <a:rPr lang="en-US" dirty="0" err="1" smtClean="0"/>
              <a:t>wi-fi</a:t>
            </a:r>
            <a:r>
              <a:rPr lang="en-US" dirty="0" smtClean="0"/>
              <a:t> module and the devices connected with robot car Both </a:t>
            </a:r>
            <a:r>
              <a:rPr lang="en-US" dirty="0" err="1" smtClean="0"/>
              <a:t>wi-fi</a:t>
            </a:r>
            <a:r>
              <a:rPr lang="en-US" dirty="0" smtClean="0"/>
              <a:t> is connected with an authentication token.</a:t>
            </a:r>
          </a:p>
          <a:p>
            <a:pPr marL="285750" indent="-285750" algn="just">
              <a:buFont typeface="Arial" pitchFamily="34" charset="0"/>
              <a:buChar char="•"/>
            </a:pPr>
            <a:r>
              <a:rPr lang="en-US" dirty="0" smtClean="0"/>
              <a:t>Android </a:t>
            </a:r>
            <a:r>
              <a:rPr lang="en-US" dirty="0"/>
              <a:t>application will transmit command using </a:t>
            </a:r>
            <a:r>
              <a:rPr lang="en-US" dirty="0" err="1"/>
              <a:t>wi-fi</a:t>
            </a:r>
            <a:r>
              <a:rPr lang="en-US" dirty="0"/>
              <a:t> to the car so that it can move in the required direction like moving forward, reverse, turning left, turning right and stop</a:t>
            </a:r>
            <a:r>
              <a:rPr lang="en-US" dirty="0" smtClean="0"/>
              <a:t>.</a:t>
            </a:r>
          </a:p>
          <a:p>
            <a:pPr marL="285750" indent="-285750" algn="just">
              <a:buFont typeface="Arial" pitchFamily="34" charset="0"/>
              <a:buChar char="•"/>
            </a:pPr>
            <a:r>
              <a:rPr lang="en-US" dirty="0" smtClean="0"/>
              <a:t> </a:t>
            </a:r>
            <a:r>
              <a:rPr lang="en-US" dirty="0"/>
              <a:t>For development purpose </a:t>
            </a:r>
            <a:r>
              <a:rPr lang="en-US" dirty="0" smtClean="0"/>
              <a:t>that </a:t>
            </a:r>
            <a:r>
              <a:rPr lang="en-US" dirty="0"/>
              <a:t>is welcome, but for normal operation it is cumbersome</a:t>
            </a:r>
            <a:r>
              <a:rPr lang="en-US" dirty="0" smtClean="0"/>
              <a:t>.</a:t>
            </a:r>
          </a:p>
          <a:p>
            <a:pPr marL="285750" indent="-285750" algn="just">
              <a:buFont typeface="Arial" pitchFamily="34" charset="0"/>
              <a:buChar char="•"/>
            </a:pPr>
            <a:endParaRPr lang="en-US" dirty="0"/>
          </a:p>
        </p:txBody>
      </p:sp>
    </p:spTree>
    <p:extLst>
      <p:ext uri="{BB962C8B-B14F-4D97-AF65-F5344CB8AC3E}">
        <p14:creationId xmlns:p14="http://schemas.microsoft.com/office/powerpoint/2010/main" val="152952440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4241800" y="1498600"/>
            <a:ext cx="2197100" cy="482600"/>
          </a:xfrm>
          <a:prstGeom prst="rect">
            <a:avLst/>
          </a:prstGeom>
        </p:spPr>
      </p:pic>
      <p:sp>
        <p:nvSpPr>
          <p:cNvPr id="3" name="object 3"/>
          <p:cNvSpPr txBox="1">
            <a:spLocks noGrp="1"/>
          </p:cNvSpPr>
          <p:nvPr>
            <p:ph type="title"/>
          </p:nvPr>
        </p:nvSpPr>
        <p:spPr>
          <a:xfrm>
            <a:off x="4261541" y="1369306"/>
            <a:ext cx="2170430" cy="561975"/>
          </a:xfrm>
          <a:prstGeom prst="rect">
            <a:avLst/>
          </a:prstGeom>
        </p:spPr>
        <p:txBody>
          <a:bodyPr vert="horz" wrap="square" lIns="0" tIns="14604" rIns="0" bIns="0" rtlCol="0">
            <a:spAutoFit/>
          </a:bodyPr>
          <a:lstStyle/>
          <a:p>
            <a:pPr marL="12700">
              <a:lnSpc>
                <a:spcPct val="100000"/>
              </a:lnSpc>
              <a:spcBef>
                <a:spcPts val="114"/>
              </a:spcBef>
            </a:pPr>
            <a:r>
              <a:rPr sz="3500" spc="30" dirty="0">
                <a:solidFill>
                  <a:srgbClr val="515151"/>
                </a:solidFill>
              </a:rPr>
              <a:t>Application</a:t>
            </a:r>
            <a:endParaRPr sz="3500"/>
          </a:p>
        </p:txBody>
      </p:sp>
      <p:sp>
        <p:nvSpPr>
          <p:cNvPr id="4" name="object 4"/>
          <p:cNvSpPr txBox="1"/>
          <p:nvPr/>
        </p:nvSpPr>
        <p:spPr>
          <a:xfrm>
            <a:off x="677915" y="2580232"/>
            <a:ext cx="107314" cy="221615"/>
          </a:xfrm>
          <a:prstGeom prst="rect">
            <a:avLst/>
          </a:prstGeom>
        </p:spPr>
        <p:txBody>
          <a:bodyPr vert="horz" wrap="square" lIns="0" tIns="17145" rIns="0" bIns="0" rtlCol="0">
            <a:spAutoFit/>
          </a:bodyPr>
          <a:lstStyle/>
          <a:p>
            <a:pPr marL="12700">
              <a:lnSpc>
                <a:spcPct val="100000"/>
              </a:lnSpc>
              <a:spcBef>
                <a:spcPts val="135"/>
              </a:spcBef>
            </a:pPr>
            <a:r>
              <a:rPr sz="1250" spc="200" dirty="0">
                <a:solidFill>
                  <a:srgbClr val="515151"/>
                </a:solidFill>
                <a:latin typeface="Times New Roman"/>
                <a:cs typeface="Times New Roman"/>
              </a:rPr>
              <a:t>•</a:t>
            </a:r>
            <a:endParaRPr sz="1250">
              <a:latin typeface="Times New Roman"/>
              <a:cs typeface="Times New Roman"/>
            </a:endParaRPr>
          </a:p>
        </p:txBody>
      </p:sp>
      <p:sp>
        <p:nvSpPr>
          <p:cNvPr id="5" name="object 5"/>
          <p:cNvSpPr txBox="1"/>
          <p:nvPr/>
        </p:nvSpPr>
        <p:spPr>
          <a:xfrm>
            <a:off x="998717" y="2545672"/>
            <a:ext cx="9017000" cy="287020"/>
          </a:xfrm>
          <a:prstGeom prst="rect">
            <a:avLst/>
          </a:prstGeom>
        </p:spPr>
        <p:txBody>
          <a:bodyPr vert="horz" wrap="square" lIns="0" tIns="14604" rIns="0" bIns="0" rtlCol="0">
            <a:spAutoFit/>
          </a:bodyPr>
          <a:lstStyle/>
          <a:p>
            <a:pPr marL="12700">
              <a:lnSpc>
                <a:spcPct val="100000"/>
              </a:lnSpc>
              <a:spcBef>
                <a:spcPts val="114"/>
              </a:spcBef>
            </a:pPr>
            <a:r>
              <a:rPr sz="1700" spc="80" dirty="0">
                <a:solidFill>
                  <a:srgbClr val="515151"/>
                </a:solidFill>
                <a:latin typeface="Times New Roman"/>
                <a:cs typeface="Times New Roman"/>
              </a:rPr>
              <a:t>It</a:t>
            </a:r>
            <a:r>
              <a:rPr sz="1700" spc="40" dirty="0">
                <a:solidFill>
                  <a:srgbClr val="515151"/>
                </a:solidFill>
                <a:latin typeface="Times New Roman"/>
                <a:cs typeface="Times New Roman"/>
              </a:rPr>
              <a:t> </a:t>
            </a:r>
            <a:r>
              <a:rPr sz="1700" spc="25" dirty="0">
                <a:solidFill>
                  <a:srgbClr val="515151"/>
                </a:solidFill>
                <a:latin typeface="Times New Roman"/>
                <a:cs typeface="Times New Roman"/>
              </a:rPr>
              <a:t>provides</a:t>
            </a:r>
            <a:r>
              <a:rPr sz="1700" spc="45" dirty="0">
                <a:solidFill>
                  <a:srgbClr val="515151"/>
                </a:solidFill>
                <a:latin typeface="Times New Roman"/>
                <a:cs typeface="Times New Roman"/>
              </a:rPr>
              <a:t> </a:t>
            </a:r>
            <a:r>
              <a:rPr sz="1700" spc="25" dirty="0">
                <a:solidFill>
                  <a:srgbClr val="515151"/>
                </a:solidFill>
                <a:latin typeface="Times New Roman"/>
                <a:cs typeface="Times New Roman"/>
              </a:rPr>
              <a:t>for</a:t>
            </a:r>
            <a:r>
              <a:rPr sz="1700" spc="40" dirty="0">
                <a:solidFill>
                  <a:srgbClr val="515151"/>
                </a:solidFill>
                <a:latin typeface="Times New Roman"/>
                <a:cs typeface="Times New Roman"/>
              </a:rPr>
              <a:t> </a:t>
            </a:r>
            <a:r>
              <a:rPr sz="1700" spc="25" dirty="0">
                <a:solidFill>
                  <a:srgbClr val="515151"/>
                </a:solidFill>
                <a:latin typeface="Times New Roman"/>
                <a:cs typeface="Times New Roman"/>
              </a:rPr>
              <a:t>more</a:t>
            </a:r>
            <a:r>
              <a:rPr sz="1700" spc="45" dirty="0">
                <a:solidFill>
                  <a:srgbClr val="515151"/>
                </a:solidFill>
                <a:latin typeface="Times New Roman"/>
                <a:cs typeface="Times New Roman"/>
              </a:rPr>
              <a:t> </a:t>
            </a:r>
            <a:r>
              <a:rPr sz="1700" spc="25" dirty="0">
                <a:solidFill>
                  <a:srgbClr val="515151"/>
                </a:solidFill>
                <a:latin typeface="Times New Roman"/>
                <a:cs typeface="Times New Roman"/>
              </a:rPr>
              <a:t>development</a:t>
            </a:r>
            <a:r>
              <a:rPr sz="1700" spc="40" dirty="0">
                <a:solidFill>
                  <a:srgbClr val="515151"/>
                </a:solidFill>
                <a:latin typeface="Times New Roman"/>
                <a:cs typeface="Times New Roman"/>
              </a:rPr>
              <a:t> </a:t>
            </a:r>
            <a:r>
              <a:rPr sz="1700" spc="-15" dirty="0">
                <a:solidFill>
                  <a:srgbClr val="515151"/>
                </a:solidFill>
                <a:latin typeface="Times New Roman"/>
                <a:cs typeface="Times New Roman"/>
              </a:rPr>
              <a:t>of</a:t>
            </a:r>
            <a:r>
              <a:rPr sz="1700" spc="550" dirty="0">
                <a:solidFill>
                  <a:srgbClr val="515151"/>
                </a:solidFill>
                <a:latin typeface="Times New Roman"/>
                <a:cs typeface="Times New Roman"/>
              </a:rPr>
              <a:t> </a:t>
            </a:r>
            <a:r>
              <a:rPr sz="1700" spc="20" dirty="0">
                <a:solidFill>
                  <a:srgbClr val="515151"/>
                </a:solidFill>
                <a:latin typeface="Times New Roman"/>
                <a:cs typeface="Times New Roman"/>
              </a:rPr>
              <a:t>applications </a:t>
            </a:r>
            <a:r>
              <a:rPr sz="1700" spc="100" dirty="0">
                <a:solidFill>
                  <a:srgbClr val="515151"/>
                </a:solidFill>
                <a:latin typeface="Times New Roman"/>
                <a:cs typeface="Times New Roman"/>
              </a:rPr>
              <a:t> </a:t>
            </a:r>
            <a:r>
              <a:rPr sz="1700" spc="35" dirty="0">
                <a:solidFill>
                  <a:srgbClr val="515151"/>
                </a:solidFill>
                <a:latin typeface="Times New Roman"/>
                <a:cs typeface="Times New Roman"/>
              </a:rPr>
              <a:t>based </a:t>
            </a:r>
            <a:r>
              <a:rPr sz="1700" spc="85" dirty="0">
                <a:solidFill>
                  <a:srgbClr val="515151"/>
                </a:solidFill>
                <a:latin typeface="Times New Roman"/>
                <a:cs typeface="Times New Roman"/>
              </a:rPr>
              <a:t> </a:t>
            </a:r>
            <a:r>
              <a:rPr sz="1700" spc="35" dirty="0">
                <a:solidFill>
                  <a:srgbClr val="515151"/>
                </a:solidFill>
                <a:latin typeface="Times New Roman"/>
                <a:cs typeface="Times New Roman"/>
              </a:rPr>
              <a:t>on </a:t>
            </a:r>
            <a:r>
              <a:rPr sz="1700" spc="85" dirty="0">
                <a:solidFill>
                  <a:srgbClr val="515151"/>
                </a:solidFill>
                <a:latin typeface="Times New Roman"/>
                <a:cs typeface="Times New Roman"/>
              </a:rPr>
              <a:t> </a:t>
            </a:r>
            <a:r>
              <a:rPr sz="1700" spc="45" dirty="0">
                <a:solidFill>
                  <a:srgbClr val="515151"/>
                </a:solidFill>
                <a:latin typeface="Times New Roman"/>
                <a:cs typeface="Times New Roman"/>
              </a:rPr>
              <a:t>android </a:t>
            </a:r>
            <a:r>
              <a:rPr sz="1700" spc="80" dirty="0">
                <a:solidFill>
                  <a:srgbClr val="515151"/>
                </a:solidFill>
                <a:latin typeface="Times New Roman"/>
                <a:cs typeface="Times New Roman"/>
              </a:rPr>
              <a:t> </a:t>
            </a:r>
            <a:r>
              <a:rPr sz="1700" spc="35" dirty="0">
                <a:solidFill>
                  <a:srgbClr val="515151"/>
                </a:solidFill>
                <a:latin typeface="Times New Roman"/>
                <a:cs typeface="Times New Roman"/>
              </a:rPr>
              <a:t>operating </a:t>
            </a:r>
            <a:r>
              <a:rPr sz="1700" spc="85" dirty="0">
                <a:solidFill>
                  <a:srgbClr val="515151"/>
                </a:solidFill>
                <a:latin typeface="Times New Roman"/>
                <a:cs typeface="Times New Roman"/>
              </a:rPr>
              <a:t> </a:t>
            </a:r>
            <a:r>
              <a:rPr sz="1700" spc="10" dirty="0">
                <a:solidFill>
                  <a:srgbClr val="515151"/>
                </a:solidFill>
                <a:latin typeface="Times New Roman"/>
                <a:cs typeface="Times New Roman"/>
              </a:rPr>
              <a:t>system. </a:t>
            </a:r>
            <a:r>
              <a:rPr sz="1700" spc="110" dirty="0">
                <a:solidFill>
                  <a:srgbClr val="515151"/>
                </a:solidFill>
                <a:latin typeface="Times New Roman"/>
                <a:cs typeface="Times New Roman"/>
              </a:rPr>
              <a:t> </a:t>
            </a:r>
            <a:r>
              <a:rPr sz="1700" spc="50" dirty="0">
                <a:solidFill>
                  <a:srgbClr val="515151"/>
                </a:solidFill>
                <a:latin typeface="Times New Roman"/>
                <a:cs typeface="Times New Roman"/>
              </a:rPr>
              <a:t>Such </a:t>
            </a:r>
            <a:r>
              <a:rPr sz="1700" spc="70" dirty="0">
                <a:solidFill>
                  <a:srgbClr val="515151"/>
                </a:solidFill>
                <a:latin typeface="Times New Roman"/>
                <a:cs typeface="Times New Roman"/>
              </a:rPr>
              <a:t> </a:t>
            </a:r>
            <a:r>
              <a:rPr sz="1700" spc="10" dirty="0">
                <a:solidFill>
                  <a:srgbClr val="515151"/>
                </a:solidFill>
                <a:latin typeface="Times New Roman"/>
                <a:cs typeface="Times New Roman"/>
              </a:rPr>
              <a:t>as,</a:t>
            </a:r>
            <a:endParaRPr sz="1700">
              <a:latin typeface="Times New Roman"/>
              <a:cs typeface="Times New Roman"/>
            </a:endParaRPr>
          </a:p>
        </p:txBody>
      </p:sp>
      <p:sp>
        <p:nvSpPr>
          <p:cNvPr id="6" name="object 6"/>
          <p:cNvSpPr txBox="1"/>
          <p:nvPr/>
        </p:nvSpPr>
        <p:spPr>
          <a:xfrm>
            <a:off x="998717" y="2797025"/>
            <a:ext cx="9017000" cy="538480"/>
          </a:xfrm>
          <a:prstGeom prst="rect">
            <a:avLst/>
          </a:prstGeom>
        </p:spPr>
        <p:txBody>
          <a:bodyPr vert="horz" wrap="square" lIns="0" tIns="29209" rIns="0" bIns="0" rtlCol="0">
            <a:spAutoFit/>
          </a:bodyPr>
          <a:lstStyle/>
          <a:p>
            <a:pPr marL="12700" marR="5080">
              <a:lnSpc>
                <a:spcPts val="1980"/>
              </a:lnSpc>
              <a:spcBef>
                <a:spcPts val="229"/>
              </a:spcBef>
              <a:tabLst>
                <a:tab pos="1228725" algn="l"/>
                <a:tab pos="1914525" algn="l"/>
                <a:tab pos="2310130" algn="l"/>
              </a:tabLst>
            </a:pPr>
            <a:r>
              <a:rPr sz="1700" spc="15" dirty="0">
                <a:solidFill>
                  <a:srgbClr val="515151"/>
                </a:solidFill>
                <a:latin typeface="Times New Roman"/>
                <a:cs typeface="Times New Roman"/>
              </a:rPr>
              <a:t>Application	</a:t>
            </a:r>
            <a:r>
              <a:rPr sz="1700" spc="35" dirty="0">
                <a:solidFill>
                  <a:srgbClr val="515151"/>
                </a:solidFill>
                <a:latin typeface="Times New Roman"/>
                <a:cs typeface="Times New Roman"/>
              </a:rPr>
              <a:t>based	on	</a:t>
            </a:r>
            <a:r>
              <a:rPr sz="1700" spc="25" dirty="0">
                <a:solidFill>
                  <a:srgbClr val="515151"/>
                </a:solidFill>
                <a:latin typeface="Times New Roman"/>
                <a:cs typeface="Times New Roman"/>
              </a:rPr>
              <a:t>sensors</a:t>
            </a:r>
            <a:r>
              <a:rPr sz="1700" spc="175" dirty="0">
                <a:solidFill>
                  <a:srgbClr val="515151"/>
                </a:solidFill>
                <a:latin typeface="Times New Roman"/>
                <a:cs typeface="Times New Roman"/>
              </a:rPr>
              <a:t> </a:t>
            </a:r>
            <a:r>
              <a:rPr sz="1700" spc="15" dirty="0">
                <a:solidFill>
                  <a:srgbClr val="515151"/>
                </a:solidFill>
                <a:latin typeface="Times New Roman"/>
                <a:cs typeface="Times New Roman"/>
              </a:rPr>
              <a:t>(accelerometer,</a:t>
            </a:r>
            <a:r>
              <a:rPr sz="1700" spc="175" dirty="0">
                <a:solidFill>
                  <a:srgbClr val="515151"/>
                </a:solidFill>
                <a:latin typeface="Times New Roman"/>
                <a:cs typeface="Times New Roman"/>
              </a:rPr>
              <a:t> </a:t>
            </a:r>
            <a:r>
              <a:rPr sz="1700" spc="30" dirty="0">
                <a:solidFill>
                  <a:srgbClr val="515151"/>
                </a:solidFill>
                <a:latin typeface="Times New Roman"/>
                <a:cs typeface="Times New Roman"/>
              </a:rPr>
              <a:t>gyroscope)</a:t>
            </a:r>
            <a:r>
              <a:rPr sz="1700" spc="180" dirty="0">
                <a:solidFill>
                  <a:srgbClr val="515151"/>
                </a:solidFill>
                <a:latin typeface="Times New Roman"/>
                <a:cs typeface="Times New Roman"/>
              </a:rPr>
              <a:t> </a:t>
            </a:r>
            <a:r>
              <a:rPr sz="1700" spc="15" dirty="0">
                <a:solidFill>
                  <a:srgbClr val="515151"/>
                </a:solidFill>
                <a:latin typeface="Times New Roman"/>
                <a:cs typeface="Times New Roman"/>
              </a:rPr>
              <a:t>etc.</a:t>
            </a:r>
            <a:r>
              <a:rPr sz="1700" spc="175" dirty="0">
                <a:solidFill>
                  <a:srgbClr val="515151"/>
                </a:solidFill>
                <a:latin typeface="Times New Roman"/>
                <a:cs typeface="Times New Roman"/>
              </a:rPr>
              <a:t> </a:t>
            </a:r>
            <a:r>
              <a:rPr sz="1700" spc="40" dirty="0">
                <a:solidFill>
                  <a:srgbClr val="515151"/>
                </a:solidFill>
                <a:latin typeface="Times New Roman"/>
                <a:cs typeface="Times New Roman"/>
              </a:rPr>
              <a:t>With</a:t>
            </a:r>
            <a:r>
              <a:rPr sz="1700" spc="180" dirty="0">
                <a:solidFill>
                  <a:srgbClr val="515151"/>
                </a:solidFill>
                <a:latin typeface="Times New Roman"/>
                <a:cs typeface="Times New Roman"/>
              </a:rPr>
              <a:t> </a:t>
            </a:r>
            <a:r>
              <a:rPr sz="1700" spc="35" dirty="0">
                <a:solidFill>
                  <a:srgbClr val="515151"/>
                </a:solidFill>
                <a:latin typeface="Times New Roman"/>
                <a:cs typeface="Times New Roman"/>
              </a:rPr>
              <a:t>tremendous</a:t>
            </a:r>
            <a:r>
              <a:rPr sz="1700" spc="175" dirty="0">
                <a:solidFill>
                  <a:srgbClr val="515151"/>
                </a:solidFill>
                <a:latin typeface="Times New Roman"/>
                <a:cs typeface="Times New Roman"/>
              </a:rPr>
              <a:t> </a:t>
            </a:r>
            <a:r>
              <a:rPr sz="1700" spc="40" dirty="0">
                <a:solidFill>
                  <a:srgbClr val="515151"/>
                </a:solidFill>
                <a:latin typeface="Times New Roman"/>
                <a:cs typeface="Times New Roman"/>
              </a:rPr>
              <a:t>smart</a:t>
            </a:r>
            <a:r>
              <a:rPr sz="1700" spc="180" dirty="0">
                <a:solidFill>
                  <a:srgbClr val="515151"/>
                </a:solidFill>
                <a:latin typeface="Times New Roman"/>
                <a:cs typeface="Times New Roman"/>
              </a:rPr>
              <a:t> </a:t>
            </a:r>
            <a:r>
              <a:rPr sz="1700" spc="40" dirty="0">
                <a:solidFill>
                  <a:srgbClr val="515151"/>
                </a:solidFill>
                <a:latin typeface="Times New Roman"/>
                <a:cs typeface="Times New Roman"/>
              </a:rPr>
              <a:t>phone</a:t>
            </a:r>
            <a:r>
              <a:rPr sz="1700" spc="175" dirty="0">
                <a:solidFill>
                  <a:srgbClr val="515151"/>
                </a:solidFill>
                <a:latin typeface="Times New Roman"/>
                <a:cs typeface="Times New Roman"/>
              </a:rPr>
              <a:t> </a:t>
            </a:r>
            <a:r>
              <a:rPr sz="1700" spc="15" dirty="0">
                <a:solidFill>
                  <a:srgbClr val="515151"/>
                </a:solidFill>
                <a:latin typeface="Times New Roman"/>
                <a:cs typeface="Times New Roman"/>
              </a:rPr>
              <a:t>in </a:t>
            </a:r>
            <a:r>
              <a:rPr sz="1700" spc="-409" dirty="0">
                <a:solidFill>
                  <a:srgbClr val="515151"/>
                </a:solidFill>
                <a:latin typeface="Times New Roman"/>
                <a:cs typeface="Times New Roman"/>
              </a:rPr>
              <a:t> </a:t>
            </a:r>
            <a:r>
              <a:rPr sz="1700" spc="35" dirty="0">
                <a:solidFill>
                  <a:srgbClr val="515151"/>
                </a:solidFill>
                <a:latin typeface="Times New Roman"/>
                <a:cs typeface="Times New Roman"/>
              </a:rPr>
              <a:t>markets,</a:t>
            </a:r>
            <a:r>
              <a:rPr sz="1700" dirty="0">
                <a:solidFill>
                  <a:srgbClr val="515151"/>
                </a:solidFill>
                <a:latin typeface="Times New Roman"/>
                <a:cs typeface="Times New Roman"/>
              </a:rPr>
              <a:t> </a:t>
            </a:r>
            <a:r>
              <a:rPr sz="1700" spc="15" dirty="0">
                <a:solidFill>
                  <a:srgbClr val="515151"/>
                </a:solidFill>
                <a:latin typeface="Times New Roman"/>
                <a:cs typeface="Times New Roman"/>
              </a:rPr>
              <a:t>it</a:t>
            </a:r>
            <a:r>
              <a:rPr sz="1700" dirty="0">
                <a:solidFill>
                  <a:srgbClr val="515151"/>
                </a:solidFill>
                <a:latin typeface="Times New Roman"/>
                <a:cs typeface="Times New Roman"/>
              </a:rPr>
              <a:t> </a:t>
            </a:r>
            <a:r>
              <a:rPr sz="1700" spc="-15" dirty="0">
                <a:solidFill>
                  <a:srgbClr val="515151"/>
                </a:solidFill>
                <a:latin typeface="Times New Roman"/>
                <a:cs typeface="Times New Roman"/>
              </a:rPr>
              <a:t>is</a:t>
            </a:r>
            <a:r>
              <a:rPr sz="1700" dirty="0">
                <a:solidFill>
                  <a:srgbClr val="515151"/>
                </a:solidFill>
                <a:latin typeface="Times New Roman"/>
                <a:cs typeface="Times New Roman"/>
              </a:rPr>
              <a:t> </a:t>
            </a:r>
            <a:r>
              <a:rPr sz="1700" spc="55" dirty="0">
                <a:solidFill>
                  <a:srgbClr val="515151"/>
                </a:solidFill>
                <a:latin typeface="Times New Roman"/>
                <a:cs typeface="Times New Roman"/>
              </a:rPr>
              <a:t>bound</a:t>
            </a:r>
            <a:r>
              <a:rPr sz="1700" dirty="0">
                <a:solidFill>
                  <a:srgbClr val="515151"/>
                </a:solidFill>
                <a:latin typeface="Times New Roman"/>
                <a:cs typeface="Times New Roman"/>
              </a:rPr>
              <a:t> </a:t>
            </a:r>
            <a:r>
              <a:rPr sz="1700" spc="35" dirty="0">
                <a:solidFill>
                  <a:srgbClr val="515151"/>
                </a:solidFill>
                <a:latin typeface="Times New Roman"/>
                <a:cs typeface="Times New Roman"/>
              </a:rPr>
              <a:t>to</a:t>
            </a:r>
            <a:r>
              <a:rPr sz="1700" dirty="0">
                <a:solidFill>
                  <a:srgbClr val="515151"/>
                </a:solidFill>
                <a:latin typeface="Times New Roman"/>
                <a:cs typeface="Times New Roman"/>
              </a:rPr>
              <a:t> </a:t>
            </a:r>
            <a:r>
              <a:rPr sz="1700" spc="25" dirty="0">
                <a:solidFill>
                  <a:srgbClr val="515151"/>
                </a:solidFill>
                <a:latin typeface="Times New Roman"/>
                <a:cs typeface="Times New Roman"/>
              </a:rPr>
              <a:t>have</a:t>
            </a:r>
            <a:r>
              <a:rPr sz="1700" dirty="0">
                <a:solidFill>
                  <a:srgbClr val="515151"/>
                </a:solidFill>
                <a:latin typeface="Times New Roman"/>
                <a:cs typeface="Times New Roman"/>
              </a:rPr>
              <a:t> </a:t>
            </a:r>
            <a:r>
              <a:rPr sz="1700" spc="25" dirty="0">
                <a:solidFill>
                  <a:srgbClr val="515151"/>
                </a:solidFill>
                <a:latin typeface="Times New Roman"/>
                <a:cs typeface="Times New Roman"/>
              </a:rPr>
              <a:t>many</a:t>
            </a:r>
            <a:r>
              <a:rPr sz="1700" dirty="0">
                <a:solidFill>
                  <a:srgbClr val="515151"/>
                </a:solidFill>
                <a:latin typeface="Times New Roman"/>
                <a:cs typeface="Times New Roman"/>
              </a:rPr>
              <a:t> </a:t>
            </a:r>
            <a:r>
              <a:rPr sz="1700" spc="25" dirty="0">
                <a:solidFill>
                  <a:srgbClr val="515151"/>
                </a:solidFill>
                <a:latin typeface="Times New Roman"/>
                <a:cs typeface="Times New Roman"/>
              </a:rPr>
              <a:t>more</a:t>
            </a:r>
            <a:r>
              <a:rPr sz="1700" dirty="0">
                <a:solidFill>
                  <a:srgbClr val="515151"/>
                </a:solidFill>
                <a:latin typeface="Times New Roman"/>
                <a:cs typeface="Times New Roman"/>
              </a:rPr>
              <a:t> </a:t>
            </a:r>
            <a:r>
              <a:rPr sz="1700" spc="20" dirty="0">
                <a:solidFill>
                  <a:srgbClr val="515151"/>
                </a:solidFill>
                <a:latin typeface="Times New Roman"/>
                <a:cs typeface="Times New Roman"/>
              </a:rPr>
              <a:t>applications</a:t>
            </a:r>
            <a:r>
              <a:rPr sz="1700" dirty="0">
                <a:solidFill>
                  <a:srgbClr val="515151"/>
                </a:solidFill>
                <a:latin typeface="Times New Roman"/>
                <a:cs typeface="Times New Roman"/>
              </a:rPr>
              <a:t> </a:t>
            </a:r>
            <a:r>
              <a:rPr sz="1700" spc="15" dirty="0">
                <a:solidFill>
                  <a:srgbClr val="515151"/>
                </a:solidFill>
                <a:latin typeface="Times New Roman"/>
                <a:cs typeface="Times New Roman"/>
              </a:rPr>
              <a:t>in</a:t>
            </a:r>
            <a:r>
              <a:rPr sz="1700" spc="5" dirty="0">
                <a:solidFill>
                  <a:srgbClr val="515151"/>
                </a:solidFill>
                <a:latin typeface="Times New Roman"/>
                <a:cs typeface="Times New Roman"/>
              </a:rPr>
              <a:t> </a:t>
            </a:r>
            <a:r>
              <a:rPr sz="1700" spc="50" dirty="0">
                <a:solidFill>
                  <a:srgbClr val="515151"/>
                </a:solidFill>
                <a:latin typeface="Times New Roman"/>
                <a:cs typeface="Times New Roman"/>
              </a:rPr>
              <a:t>near</a:t>
            </a:r>
            <a:r>
              <a:rPr sz="1700" dirty="0">
                <a:solidFill>
                  <a:srgbClr val="515151"/>
                </a:solidFill>
                <a:latin typeface="Times New Roman"/>
                <a:cs typeface="Times New Roman"/>
              </a:rPr>
              <a:t> </a:t>
            </a:r>
            <a:r>
              <a:rPr sz="1700" spc="40" dirty="0">
                <a:solidFill>
                  <a:srgbClr val="515151"/>
                </a:solidFill>
                <a:latin typeface="Times New Roman"/>
                <a:cs typeface="Times New Roman"/>
              </a:rPr>
              <a:t>future.</a:t>
            </a:r>
            <a:endParaRPr sz="1700">
              <a:latin typeface="Times New Roman"/>
              <a:cs typeface="Times New Roman"/>
            </a:endParaRPr>
          </a:p>
        </p:txBody>
      </p:sp>
      <p:sp>
        <p:nvSpPr>
          <p:cNvPr id="7" name="object 7"/>
          <p:cNvSpPr txBox="1"/>
          <p:nvPr/>
        </p:nvSpPr>
        <p:spPr>
          <a:xfrm>
            <a:off x="677915" y="3278996"/>
            <a:ext cx="107314" cy="614045"/>
          </a:xfrm>
          <a:prstGeom prst="rect">
            <a:avLst/>
          </a:prstGeom>
        </p:spPr>
        <p:txBody>
          <a:bodyPr vert="horz" wrap="square" lIns="0" tIns="115570" rIns="0" bIns="0" rtlCol="0">
            <a:spAutoFit/>
          </a:bodyPr>
          <a:lstStyle/>
          <a:p>
            <a:pPr marL="12700">
              <a:lnSpc>
                <a:spcPct val="100000"/>
              </a:lnSpc>
              <a:spcBef>
                <a:spcPts val="910"/>
              </a:spcBef>
            </a:pPr>
            <a:r>
              <a:rPr sz="1250" spc="200" dirty="0">
                <a:solidFill>
                  <a:srgbClr val="515151"/>
                </a:solidFill>
                <a:latin typeface="Times New Roman"/>
                <a:cs typeface="Times New Roman"/>
              </a:rPr>
              <a:t>•</a:t>
            </a:r>
            <a:endParaRPr sz="1250">
              <a:latin typeface="Times New Roman"/>
              <a:cs typeface="Times New Roman"/>
            </a:endParaRPr>
          </a:p>
          <a:p>
            <a:pPr marL="12700">
              <a:lnSpc>
                <a:spcPct val="100000"/>
              </a:lnSpc>
              <a:spcBef>
                <a:spcPts val="815"/>
              </a:spcBef>
            </a:pPr>
            <a:r>
              <a:rPr sz="1250" spc="200" dirty="0">
                <a:solidFill>
                  <a:srgbClr val="515151"/>
                </a:solidFill>
                <a:latin typeface="Times New Roman"/>
                <a:cs typeface="Times New Roman"/>
              </a:rPr>
              <a:t>•</a:t>
            </a:r>
            <a:endParaRPr sz="1250">
              <a:latin typeface="Times New Roman"/>
              <a:cs typeface="Times New Roman"/>
            </a:endParaRPr>
          </a:p>
        </p:txBody>
      </p:sp>
      <p:sp>
        <p:nvSpPr>
          <p:cNvPr id="8" name="object 8"/>
          <p:cNvSpPr txBox="1"/>
          <p:nvPr/>
        </p:nvSpPr>
        <p:spPr>
          <a:xfrm>
            <a:off x="998717" y="3309789"/>
            <a:ext cx="7256780" cy="614045"/>
          </a:xfrm>
          <a:prstGeom prst="rect">
            <a:avLst/>
          </a:prstGeom>
        </p:spPr>
        <p:txBody>
          <a:bodyPr vert="horz" wrap="square" lIns="0" tIns="12065" rIns="0" bIns="0" rtlCol="0">
            <a:spAutoFit/>
          </a:bodyPr>
          <a:lstStyle/>
          <a:p>
            <a:pPr marL="12700" marR="5080">
              <a:lnSpc>
                <a:spcPct val="113599"/>
              </a:lnSpc>
              <a:spcBef>
                <a:spcPts val="95"/>
              </a:spcBef>
            </a:pPr>
            <a:r>
              <a:rPr sz="1700" spc="80" dirty="0">
                <a:solidFill>
                  <a:srgbClr val="515151"/>
                </a:solidFill>
                <a:latin typeface="Times New Roman"/>
                <a:cs typeface="Times New Roman"/>
              </a:rPr>
              <a:t>It</a:t>
            </a:r>
            <a:r>
              <a:rPr sz="1700" dirty="0">
                <a:solidFill>
                  <a:srgbClr val="515151"/>
                </a:solidFill>
                <a:latin typeface="Times New Roman"/>
                <a:cs typeface="Times New Roman"/>
              </a:rPr>
              <a:t> </a:t>
            </a:r>
            <a:r>
              <a:rPr sz="1700" spc="-15" dirty="0">
                <a:solidFill>
                  <a:srgbClr val="515151"/>
                </a:solidFill>
                <a:latin typeface="Times New Roman"/>
                <a:cs typeface="Times New Roman"/>
              </a:rPr>
              <a:t>is</a:t>
            </a:r>
            <a:r>
              <a:rPr sz="1700" spc="5" dirty="0">
                <a:solidFill>
                  <a:srgbClr val="515151"/>
                </a:solidFill>
                <a:latin typeface="Times New Roman"/>
                <a:cs typeface="Times New Roman"/>
              </a:rPr>
              <a:t> </a:t>
            </a:r>
            <a:r>
              <a:rPr sz="1700" spc="40" dirty="0">
                <a:solidFill>
                  <a:srgbClr val="515151"/>
                </a:solidFill>
                <a:latin typeface="Times New Roman"/>
                <a:cs typeface="Times New Roman"/>
              </a:rPr>
              <a:t>robust,</a:t>
            </a:r>
            <a:r>
              <a:rPr sz="1700" dirty="0">
                <a:solidFill>
                  <a:srgbClr val="515151"/>
                </a:solidFill>
                <a:latin typeface="Times New Roman"/>
                <a:cs typeface="Times New Roman"/>
              </a:rPr>
              <a:t> </a:t>
            </a:r>
            <a:r>
              <a:rPr sz="1700" spc="10" dirty="0">
                <a:solidFill>
                  <a:srgbClr val="515151"/>
                </a:solidFill>
                <a:latin typeface="Times New Roman"/>
                <a:cs typeface="Times New Roman"/>
              </a:rPr>
              <a:t>sensitive</a:t>
            </a:r>
            <a:r>
              <a:rPr sz="1700" spc="5" dirty="0">
                <a:solidFill>
                  <a:srgbClr val="515151"/>
                </a:solidFill>
                <a:latin typeface="Times New Roman"/>
                <a:cs typeface="Times New Roman"/>
              </a:rPr>
              <a:t> </a:t>
            </a:r>
            <a:r>
              <a:rPr sz="1700" spc="55" dirty="0">
                <a:solidFill>
                  <a:srgbClr val="515151"/>
                </a:solidFill>
                <a:latin typeface="Times New Roman"/>
                <a:cs typeface="Times New Roman"/>
              </a:rPr>
              <a:t>and</a:t>
            </a:r>
            <a:r>
              <a:rPr sz="1700" dirty="0">
                <a:solidFill>
                  <a:srgbClr val="515151"/>
                </a:solidFill>
                <a:latin typeface="Times New Roman"/>
                <a:cs typeface="Times New Roman"/>
              </a:rPr>
              <a:t> </a:t>
            </a:r>
            <a:r>
              <a:rPr sz="1700" spc="20" dirty="0">
                <a:solidFill>
                  <a:srgbClr val="515151"/>
                </a:solidFill>
                <a:latin typeface="Times New Roman"/>
                <a:cs typeface="Times New Roman"/>
              </a:rPr>
              <a:t>fast</a:t>
            </a:r>
            <a:r>
              <a:rPr sz="1700" spc="5" dirty="0">
                <a:solidFill>
                  <a:srgbClr val="515151"/>
                </a:solidFill>
                <a:latin typeface="Times New Roman"/>
                <a:cs typeface="Times New Roman"/>
              </a:rPr>
              <a:t> moving,</a:t>
            </a:r>
            <a:r>
              <a:rPr sz="1700" dirty="0">
                <a:solidFill>
                  <a:srgbClr val="515151"/>
                </a:solidFill>
                <a:latin typeface="Times New Roman"/>
                <a:cs typeface="Times New Roman"/>
              </a:rPr>
              <a:t> </a:t>
            </a:r>
            <a:r>
              <a:rPr sz="1700" spc="30" dirty="0">
                <a:solidFill>
                  <a:srgbClr val="515151"/>
                </a:solidFill>
                <a:latin typeface="Times New Roman"/>
                <a:cs typeface="Times New Roman"/>
              </a:rPr>
              <a:t>hence</a:t>
            </a:r>
            <a:r>
              <a:rPr sz="1700" spc="5" dirty="0">
                <a:solidFill>
                  <a:srgbClr val="515151"/>
                </a:solidFill>
                <a:latin typeface="Times New Roman"/>
                <a:cs typeface="Times New Roman"/>
              </a:rPr>
              <a:t> </a:t>
            </a:r>
            <a:r>
              <a:rPr sz="1700" spc="35" dirty="0">
                <a:solidFill>
                  <a:srgbClr val="515151"/>
                </a:solidFill>
                <a:latin typeface="Times New Roman"/>
                <a:cs typeface="Times New Roman"/>
              </a:rPr>
              <a:t>can</a:t>
            </a:r>
            <a:r>
              <a:rPr sz="1700" dirty="0">
                <a:solidFill>
                  <a:srgbClr val="515151"/>
                </a:solidFill>
                <a:latin typeface="Times New Roman"/>
                <a:cs typeface="Times New Roman"/>
              </a:rPr>
              <a:t> </a:t>
            </a:r>
            <a:r>
              <a:rPr sz="1700" spc="35" dirty="0">
                <a:solidFill>
                  <a:srgbClr val="515151"/>
                </a:solidFill>
                <a:latin typeface="Times New Roman"/>
                <a:cs typeface="Times New Roman"/>
              </a:rPr>
              <a:t>be</a:t>
            </a:r>
            <a:r>
              <a:rPr sz="1700" spc="5" dirty="0">
                <a:solidFill>
                  <a:srgbClr val="515151"/>
                </a:solidFill>
                <a:latin typeface="Times New Roman"/>
                <a:cs typeface="Times New Roman"/>
              </a:rPr>
              <a:t> </a:t>
            </a:r>
            <a:r>
              <a:rPr sz="1700" spc="25" dirty="0">
                <a:solidFill>
                  <a:srgbClr val="515151"/>
                </a:solidFill>
                <a:latin typeface="Times New Roman"/>
                <a:cs typeface="Times New Roman"/>
              </a:rPr>
              <a:t>applied</a:t>
            </a:r>
            <a:r>
              <a:rPr sz="1700" dirty="0">
                <a:solidFill>
                  <a:srgbClr val="515151"/>
                </a:solidFill>
                <a:latin typeface="Times New Roman"/>
                <a:cs typeface="Times New Roman"/>
              </a:rPr>
              <a:t> </a:t>
            </a:r>
            <a:r>
              <a:rPr sz="1700" spc="15" dirty="0">
                <a:solidFill>
                  <a:srgbClr val="515151"/>
                </a:solidFill>
                <a:latin typeface="Times New Roman"/>
                <a:cs typeface="Times New Roman"/>
              </a:rPr>
              <a:t>in</a:t>
            </a:r>
            <a:r>
              <a:rPr sz="1700" spc="5" dirty="0">
                <a:solidFill>
                  <a:srgbClr val="515151"/>
                </a:solidFill>
                <a:latin typeface="Times New Roman"/>
                <a:cs typeface="Times New Roman"/>
              </a:rPr>
              <a:t> </a:t>
            </a:r>
            <a:r>
              <a:rPr sz="1700" spc="30" dirty="0">
                <a:solidFill>
                  <a:srgbClr val="515151"/>
                </a:solidFill>
                <a:latin typeface="Times New Roman"/>
                <a:cs typeface="Times New Roman"/>
              </a:rPr>
              <a:t>rescue</a:t>
            </a:r>
            <a:r>
              <a:rPr sz="1700" dirty="0">
                <a:solidFill>
                  <a:srgbClr val="515151"/>
                </a:solidFill>
                <a:latin typeface="Times New Roman"/>
                <a:cs typeface="Times New Roman"/>
              </a:rPr>
              <a:t> </a:t>
            </a:r>
            <a:r>
              <a:rPr sz="1700" spc="30" dirty="0">
                <a:solidFill>
                  <a:srgbClr val="515151"/>
                </a:solidFill>
                <a:latin typeface="Times New Roman"/>
                <a:cs typeface="Times New Roman"/>
              </a:rPr>
              <a:t>operations. </a:t>
            </a:r>
            <a:r>
              <a:rPr sz="1700" spc="-409" dirty="0">
                <a:solidFill>
                  <a:srgbClr val="515151"/>
                </a:solidFill>
                <a:latin typeface="Times New Roman"/>
                <a:cs typeface="Times New Roman"/>
              </a:rPr>
              <a:t> </a:t>
            </a:r>
            <a:r>
              <a:rPr sz="1700" spc="35" dirty="0">
                <a:solidFill>
                  <a:srgbClr val="515151"/>
                </a:solidFill>
                <a:latin typeface="Times New Roman"/>
                <a:cs typeface="Times New Roman"/>
              </a:rPr>
              <a:t>Android</a:t>
            </a:r>
            <a:r>
              <a:rPr sz="1700" dirty="0">
                <a:solidFill>
                  <a:srgbClr val="515151"/>
                </a:solidFill>
                <a:latin typeface="Times New Roman"/>
                <a:cs typeface="Times New Roman"/>
              </a:rPr>
              <a:t> </a:t>
            </a:r>
            <a:r>
              <a:rPr sz="1700" spc="30" dirty="0">
                <a:solidFill>
                  <a:srgbClr val="515151"/>
                </a:solidFill>
                <a:latin typeface="Times New Roman"/>
                <a:cs typeface="Times New Roman"/>
              </a:rPr>
              <a:t>control</a:t>
            </a:r>
            <a:r>
              <a:rPr sz="1700" spc="5" dirty="0">
                <a:solidFill>
                  <a:srgbClr val="515151"/>
                </a:solidFill>
                <a:latin typeface="Times New Roman"/>
                <a:cs typeface="Times New Roman"/>
              </a:rPr>
              <a:t> </a:t>
            </a:r>
            <a:r>
              <a:rPr sz="1700" spc="45" dirty="0">
                <a:solidFill>
                  <a:srgbClr val="515151"/>
                </a:solidFill>
                <a:latin typeface="Times New Roman"/>
                <a:cs typeface="Times New Roman"/>
              </a:rPr>
              <a:t>car</a:t>
            </a:r>
            <a:r>
              <a:rPr sz="1700" spc="5" dirty="0">
                <a:solidFill>
                  <a:srgbClr val="515151"/>
                </a:solidFill>
                <a:latin typeface="Times New Roman"/>
                <a:cs typeface="Times New Roman"/>
              </a:rPr>
              <a:t> </a:t>
            </a:r>
            <a:r>
              <a:rPr sz="1700" spc="35" dirty="0">
                <a:solidFill>
                  <a:srgbClr val="515151"/>
                </a:solidFill>
                <a:latin typeface="Times New Roman"/>
                <a:cs typeface="Times New Roman"/>
              </a:rPr>
              <a:t>can</a:t>
            </a:r>
            <a:r>
              <a:rPr sz="1700" spc="5" dirty="0">
                <a:solidFill>
                  <a:srgbClr val="515151"/>
                </a:solidFill>
                <a:latin typeface="Times New Roman"/>
                <a:cs typeface="Times New Roman"/>
              </a:rPr>
              <a:t> </a:t>
            </a:r>
            <a:r>
              <a:rPr sz="1700" spc="25" dirty="0">
                <a:solidFill>
                  <a:srgbClr val="515151"/>
                </a:solidFill>
                <a:latin typeface="Times New Roman"/>
                <a:cs typeface="Times New Roman"/>
              </a:rPr>
              <a:t>use</a:t>
            </a:r>
            <a:r>
              <a:rPr sz="1700" spc="5" dirty="0">
                <a:solidFill>
                  <a:srgbClr val="515151"/>
                </a:solidFill>
                <a:latin typeface="Times New Roman"/>
                <a:cs typeface="Times New Roman"/>
              </a:rPr>
              <a:t> </a:t>
            </a:r>
            <a:r>
              <a:rPr sz="1700" spc="25" dirty="0">
                <a:solidFill>
                  <a:srgbClr val="515151"/>
                </a:solidFill>
                <a:latin typeface="Times New Roman"/>
                <a:cs typeface="Times New Roman"/>
              </a:rPr>
              <a:t>for</a:t>
            </a:r>
            <a:r>
              <a:rPr sz="1700" dirty="0">
                <a:solidFill>
                  <a:srgbClr val="515151"/>
                </a:solidFill>
                <a:latin typeface="Times New Roman"/>
                <a:cs typeface="Times New Roman"/>
              </a:rPr>
              <a:t> </a:t>
            </a:r>
            <a:r>
              <a:rPr sz="1700" spc="20" dirty="0">
                <a:solidFill>
                  <a:srgbClr val="515151"/>
                </a:solidFill>
                <a:latin typeface="Times New Roman"/>
                <a:cs typeface="Times New Roman"/>
              </a:rPr>
              <a:t>Army</a:t>
            </a:r>
            <a:r>
              <a:rPr sz="1700" spc="5" dirty="0">
                <a:solidFill>
                  <a:srgbClr val="515151"/>
                </a:solidFill>
                <a:latin typeface="Times New Roman"/>
                <a:cs typeface="Times New Roman"/>
              </a:rPr>
              <a:t> </a:t>
            </a:r>
            <a:r>
              <a:rPr sz="1700" spc="40" dirty="0">
                <a:solidFill>
                  <a:srgbClr val="515151"/>
                </a:solidFill>
                <a:latin typeface="Times New Roman"/>
                <a:cs typeface="Times New Roman"/>
              </a:rPr>
              <a:t>transportations</a:t>
            </a:r>
            <a:r>
              <a:rPr sz="1700" spc="5" dirty="0">
                <a:solidFill>
                  <a:srgbClr val="515151"/>
                </a:solidFill>
                <a:latin typeface="Times New Roman"/>
                <a:cs typeface="Times New Roman"/>
              </a:rPr>
              <a:t> </a:t>
            </a:r>
            <a:r>
              <a:rPr sz="1700" dirty="0">
                <a:solidFill>
                  <a:srgbClr val="515151"/>
                </a:solidFill>
                <a:latin typeface="Times New Roman"/>
                <a:cs typeface="Times New Roman"/>
              </a:rPr>
              <a:t>also</a:t>
            </a:r>
            <a:r>
              <a:rPr sz="1700" spc="5" dirty="0">
                <a:solidFill>
                  <a:srgbClr val="515151"/>
                </a:solidFill>
                <a:latin typeface="Times New Roman"/>
                <a:cs typeface="Times New Roman"/>
              </a:rPr>
              <a:t> </a:t>
            </a:r>
            <a:r>
              <a:rPr sz="1700" spc="15" dirty="0">
                <a:solidFill>
                  <a:srgbClr val="515151"/>
                </a:solidFill>
                <a:latin typeface="Times New Roman"/>
                <a:cs typeface="Times New Roman"/>
              </a:rPr>
              <a:t>in</a:t>
            </a:r>
            <a:r>
              <a:rPr sz="1700" spc="5" dirty="0">
                <a:solidFill>
                  <a:srgbClr val="515151"/>
                </a:solidFill>
                <a:latin typeface="Times New Roman"/>
                <a:cs typeface="Times New Roman"/>
              </a:rPr>
              <a:t> </a:t>
            </a:r>
            <a:r>
              <a:rPr sz="1700" spc="45" dirty="0">
                <a:solidFill>
                  <a:srgbClr val="515151"/>
                </a:solidFill>
                <a:latin typeface="Times New Roman"/>
                <a:cs typeface="Times New Roman"/>
              </a:rPr>
              <a:t>the</a:t>
            </a:r>
            <a:r>
              <a:rPr sz="1700" spc="5" dirty="0">
                <a:solidFill>
                  <a:srgbClr val="515151"/>
                </a:solidFill>
                <a:latin typeface="Times New Roman"/>
                <a:cs typeface="Times New Roman"/>
              </a:rPr>
              <a:t> </a:t>
            </a:r>
            <a:r>
              <a:rPr sz="1700" spc="55" dirty="0">
                <a:solidFill>
                  <a:srgbClr val="515151"/>
                </a:solidFill>
                <a:latin typeface="Times New Roman"/>
                <a:cs typeface="Times New Roman"/>
              </a:rPr>
              <a:t>red</a:t>
            </a:r>
            <a:r>
              <a:rPr sz="1700" dirty="0">
                <a:solidFill>
                  <a:srgbClr val="515151"/>
                </a:solidFill>
                <a:latin typeface="Times New Roman"/>
                <a:cs typeface="Times New Roman"/>
              </a:rPr>
              <a:t> </a:t>
            </a:r>
            <a:r>
              <a:rPr sz="1700" spc="35" dirty="0">
                <a:solidFill>
                  <a:srgbClr val="515151"/>
                </a:solidFill>
                <a:latin typeface="Times New Roman"/>
                <a:cs typeface="Times New Roman"/>
              </a:rPr>
              <a:t>alert</a:t>
            </a:r>
            <a:r>
              <a:rPr sz="1700" spc="5" dirty="0">
                <a:solidFill>
                  <a:srgbClr val="515151"/>
                </a:solidFill>
                <a:latin typeface="Times New Roman"/>
                <a:cs typeface="Times New Roman"/>
              </a:rPr>
              <a:t> </a:t>
            </a:r>
            <a:r>
              <a:rPr sz="1700" spc="30" dirty="0">
                <a:solidFill>
                  <a:srgbClr val="515151"/>
                </a:solidFill>
                <a:latin typeface="Times New Roman"/>
                <a:cs typeface="Times New Roman"/>
              </a:rPr>
              <a:t>areas.</a:t>
            </a:r>
            <a:endParaRPr sz="1700">
              <a:latin typeface="Times New Roman"/>
              <a:cs typeface="Times New Roman"/>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4787900" y="1409700"/>
            <a:ext cx="1143000" cy="330200"/>
          </a:xfrm>
          <a:prstGeom prst="rect">
            <a:avLst/>
          </a:prstGeom>
        </p:spPr>
      </p:pic>
      <p:sp>
        <p:nvSpPr>
          <p:cNvPr id="3" name="object 3"/>
          <p:cNvSpPr txBox="1">
            <a:spLocks noGrp="1"/>
          </p:cNvSpPr>
          <p:nvPr>
            <p:ph type="title"/>
          </p:nvPr>
        </p:nvSpPr>
        <p:spPr>
          <a:xfrm>
            <a:off x="4791063" y="1305662"/>
            <a:ext cx="1111250" cy="461645"/>
          </a:xfrm>
          <a:prstGeom prst="rect">
            <a:avLst/>
          </a:prstGeom>
        </p:spPr>
        <p:txBody>
          <a:bodyPr vert="horz" wrap="square" lIns="0" tIns="13335" rIns="0" bIns="0" rtlCol="0">
            <a:spAutoFit/>
          </a:bodyPr>
          <a:lstStyle/>
          <a:p>
            <a:pPr marL="12700">
              <a:lnSpc>
                <a:spcPct val="100000"/>
              </a:lnSpc>
              <a:spcBef>
                <a:spcPts val="105"/>
              </a:spcBef>
            </a:pPr>
            <a:r>
              <a:rPr sz="2850" dirty="0">
                <a:solidFill>
                  <a:srgbClr val="515151"/>
                </a:solidFill>
              </a:rPr>
              <a:t>Ou</a:t>
            </a:r>
            <a:r>
              <a:rPr sz="2850" spc="-5" dirty="0">
                <a:solidFill>
                  <a:srgbClr val="515151"/>
                </a:solidFill>
              </a:rPr>
              <a:t>tli</a:t>
            </a:r>
            <a:r>
              <a:rPr sz="2850" dirty="0">
                <a:solidFill>
                  <a:srgbClr val="515151"/>
                </a:solidFill>
              </a:rPr>
              <a:t>ne</a:t>
            </a:r>
            <a:endParaRPr sz="2850"/>
          </a:p>
        </p:txBody>
      </p:sp>
      <p:sp>
        <p:nvSpPr>
          <p:cNvPr id="4" name="object 4"/>
          <p:cNvSpPr txBox="1"/>
          <p:nvPr/>
        </p:nvSpPr>
        <p:spPr>
          <a:xfrm>
            <a:off x="821517" y="1903574"/>
            <a:ext cx="89535" cy="245110"/>
          </a:xfrm>
          <a:prstGeom prst="rect">
            <a:avLst/>
          </a:prstGeom>
        </p:spPr>
        <p:txBody>
          <a:bodyPr vert="horz" wrap="square" lIns="0" tIns="17780" rIns="0" bIns="0" rtlCol="0">
            <a:spAutoFit/>
          </a:bodyPr>
          <a:lstStyle/>
          <a:p>
            <a:pPr marL="12700">
              <a:lnSpc>
                <a:spcPct val="100000"/>
              </a:lnSpc>
              <a:spcBef>
                <a:spcPts val="140"/>
              </a:spcBef>
            </a:pPr>
            <a:r>
              <a:rPr sz="1400" spc="10" dirty="0">
                <a:solidFill>
                  <a:srgbClr val="515151"/>
                </a:solidFill>
                <a:latin typeface="Times New Roman"/>
                <a:cs typeface="Times New Roman"/>
              </a:rPr>
              <a:t>•</a:t>
            </a:r>
            <a:endParaRPr sz="1400">
              <a:latin typeface="Times New Roman"/>
              <a:cs typeface="Times New Roman"/>
            </a:endParaRPr>
          </a:p>
        </p:txBody>
      </p:sp>
      <p:sp>
        <p:nvSpPr>
          <p:cNvPr id="5" name="object 5"/>
          <p:cNvSpPr txBox="1"/>
          <p:nvPr/>
        </p:nvSpPr>
        <p:spPr>
          <a:xfrm>
            <a:off x="821517" y="2351807"/>
            <a:ext cx="89535" cy="245110"/>
          </a:xfrm>
          <a:prstGeom prst="rect">
            <a:avLst/>
          </a:prstGeom>
        </p:spPr>
        <p:txBody>
          <a:bodyPr vert="horz" wrap="square" lIns="0" tIns="17780" rIns="0" bIns="0" rtlCol="0">
            <a:spAutoFit/>
          </a:bodyPr>
          <a:lstStyle/>
          <a:p>
            <a:pPr marL="12700">
              <a:lnSpc>
                <a:spcPct val="100000"/>
              </a:lnSpc>
              <a:spcBef>
                <a:spcPts val="140"/>
              </a:spcBef>
            </a:pPr>
            <a:r>
              <a:rPr sz="1400" spc="10" dirty="0">
                <a:solidFill>
                  <a:srgbClr val="515151"/>
                </a:solidFill>
                <a:latin typeface="Times New Roman"/>
                <a:cs typeface="Times New Roman"/>
              </a:rPr>
              <a:t>•</a:t>
            </a:r>
            <a:endParaRPr sz="1400">
              <a:latin typeface="Times New Roman"/>
              <a:cs typeface="Times New Roman"/>
            </a:endParaRPr>
          </a:p>
        </p:txBody>
      </p:sp>
      <p:sp>
        <p:nvSpPr>
          <p:cNvPr id="6" name="object 6"/>
          <p:cNvSpPr txBox="1"/>
          <p:nvPr/>
        </p:nvSpPr>
        <p:spPr>
          <a:xfrm>
            <a:off x="821517" y="2800039"/>
            <a:ext cx="89535" cy="245110"/>
          </a:xfrm>
          <a:prstGeom prst="rect">
            <a:avLst/>
          </a:prstGeom>
        </p:spPr>
        <p:txBody>
          <a:bodyPr vert="horz" wrap="square" lIns="0" tIns="17780" rIns="0" bIns="0" rtlCol="0">
            <a:spAutoFit/>
          </a:bodyPr>
          <a:lstStyle/>
          <a:p>
            <a:pPr marL="12700">
              <a:lnSpc>
                <a:spcPct val="100000"/>
              </a:lnSpc>
              <a:spcBef>
                <a:spcPts val="140"/>
              </a:spcBef>
            </a:pPr>
            <a:r>
              <a:rPr sz="1400" spc="10" dirty="0">
                <a:solidFill>
                  <a:srgbClr val="515151"/>
                </a:solidFill>
                <a:latin typeface="Times New Roman"/>
                <a:cs typeface="Times New Roman"/>
              </a:rPr>
              <a:t>•</a:t>
            </a:r>
            <a:endParaRPr sz="1400">
              <a:latin typeface="Times New Roman"/>
              <a:cs typeface="Times New Roman"/>
            </a:endParaRPr>
          </a:p>
        </p:txBody>
      </p:sp>
      <p:sp>
        <p:nvSpPr>
          <p:cNvPr id="7" name="object 7"/>
          <p:cNvSpPr txBox="1"/>
          <p:nvPr/>
        </p:nvSpPr>
        <p:spPr>
          <a:xfrm>
            <a:off x="821517" y="3248272"/>
            <a:ext cx="89535" cy="245110"/>
          </a:xfrm>
          <a:prstGeom prst="rect">
            <a:avLst/>
          </a:prstGeom>
        </p:spPr>
        <p:txBody>
          <a:bodyPr vert="horz" wrap="square" lIns="0" tIns="17780" rIns="0" bIns="0" rtlCol="0">
            <a:spAutoFit/>
          </a:bodyPr>
          <a:lstStyle/>
          <a:p>
            <a:pPr marL="12700">
              <a:lnSpc>
                <a:spcPct val="100000"/>
              </a:lnSpc>
              <a:spcBef>
                <a:spcPts val="140"/>
              </a:spcBef>
            </a:pPr>
            <a:r>
              <a:rPr sz="1400" spc="10" dirty="0">
                <a:solidFill>
                  <a:srgbClr val="515151"/>
                </a:solidFill>
                <a:latin typeface="Times New Roman"/>
                <a:cs typeface="Times New Roman"/>
              </a:rPr>
              <a:t>•</a:t>
            </a:r>
            <a:endParaRPr sz="1400">
              <a:latin typeface="Times New Roman"/>
              <a:cs typeface="Times New Roman"/>
            </a:endParaRPr>
          </a:p>
        </p:txBody>
      </p:sp>
      <p:sp>
        <p:nvSpPr>
          <p:cNvPr id="8" name="object 8"/>
          <p:cNvSpPr txBox="1"/>
          <p:nvPr/>
        </p:nvSpPr>
        <p:spPr>
          <a:xfrm>
            <a:off x="821517" y="3696504"/>
            <a:ext cx="89535" cy="245110"/>
          </a:xfrm>
          <a:prstGeom prst="rect">
            <a:avLst/>
          </a:prstGeom>
        </p:spPr>
        <p:txBody>
          <a:bodyPr vert="horz" wrap="square" lIns="0" tIns="17780" rIns="0" bIns="0" rtlCol="0">
            <a:spAutoFit/>
          </a:bodyPr>
          <a:lstStyle/>
          <a:p>
            <a:pPr marL="12700">
              <a:lnSpc>
                <a:spcPct val="100000"/>
              </a:lnSpc>
              <a:spcBef>
                <a:spcPts val="140"/>
              </a:spcBef>
            </a:pPr>
            <a:r>
              <a:rPr sz="1400" spc="10" dirty="0">
                <a:solidFill>
                  <a:srgbClr val="515151"/>
                </a:solidFill>
                <a:latin typeface="Times New Roman"/>
                <a:cs typeface="Times New Roman"/>
              </a:rPr>
              <a:t>•</a:t>
            </a:r>
            <a:endParaRPr sz="1400" dirty="0">
              <a:latin typeface="Times New Roman"/>
              <a:cs typeface="Times New Roman"/>
            </a:endParaRPr>
          </a:p>
        </p:txBody>
      </p:sp>
      <p:sp>
        <p:nvSpPr>
          <p:cNvPr id="9" name="object 9"/>
          <p:cNvSpPr txBox="1"/>
          <p:nvPr/>
        </p:nvSpPr>
        <p:spPr>
          <a:xfrm>
            <a:off x="821517" y="4144736"/>
            <a:ext cx="89535" cy="245110"/>
          </a:xfrm>
          <a:prstGeom prst="rect">
            <a:avLst/>
          </a:prstGeom>
        </p:spPr>
        <p:txBody>
          <a:bodyPr vert="horz" wrap="square" lIns="0" tIns="17780" rIns="0" bIns="0" rtlCol="0">
            <a:spAutoFit/>
          </a:bodyPr>
          <a:lstStyle/>
          <a:p>
            <a:pPr marL="12700">
              <a:lnSpc>
                <a:spcPct val="100000"/>
              </a:lnSpc>
              <a:spcBef>
                <a:spcPts val="140"/>
              </a:spcBef>
            </a:pPr>
            <a:r>
              <a:rPr sz="1400" spc="10" dirty="0">
                <a:solidFill>
                  <a:srgbClr val="515151"/>
                </a:solidFill>
                <a:latin typeface="Times New Roman"/>
                <a:cs typeface="Times New Roman"/>
              </a:rPr>
              <a:t>•</a:t>
            </a:r>
            <a:endParaRPr sz="1400" dirty="0">
              <a:latin typeface="Times New Roman"/>
              <a:cs typeface="Times New Roman"/>
            </a:endParaRPr>
          </a:p>
        </p:txBody>
      </p:sp>
      <p:sp>
        <p:nvSpPr>
          <p:cNvPr id="10" name="object 10"/>
          <p:cNvSpPr txBox="1"/>
          <p:nvPr/>
        </p:nvSpPr>
        <p:spPr>
          <a:xfrm>
            <a:off x="821517" y="4592968"/>
            <a:ext cx="89535" cy="245110"/>
          </a:xfrm>
          <a:prstGeom prst="rect">
            <a:avLst/>
          </a:prstGeom>
        </p:spPr>
        <p:txBody>
          <a:bodyPr vert="horz" wrap="square" lIns="0" tIns="17780" rIns="0" bIns="0" rtlCol="0">
            <a:spAutoFit/>
          </a:bodyPr>
          <a:lstStyle/>
          <a:p>
            <a:pPr marL="12700">
              <a:lnSpc>
                <a:spcPct val="100000"/>
              </a:lnSpc>
              <a:spcBef>
                <a:spcPts val="140"/>
              </a:spcBef>
            </a:pPr>
            <a:r>
              <a:rPr sz="1400" spc="10" dirty="0">
                <a:solidFill>
                  <a:srgbClr val="515151"/>
                </a:solidFill>
                <a:latin typeface="Times New Roman"/>
                <a:cs typeface="Times New Roman"/>
              </a:rPr>
              <a:t>•</a:t>
            </a:r>
            <a:endParaRPr sz="1400" dirty="0">
              <a:latin typeface="Times New Roman"/>
              <a:cs typeface="Times New Roman"/>
            </a:endParaRPr>
          </a:p>
        </p:txBody>
      </p:sp>
      <p:sp>
        <p:nvSpPr>
          <p:cNvPr id="15" name="object 15"/>
          <p:cNvSpPr txBox="1"/>
          <p:nvPr/>
        </p:nvSpPr>
        <p:spPr>
          <a:xfrm>
            <a:off x="911052" y="1903574"/>
            <a:ext cx="3805163" cy="3184590"/>
          </a:xfrm>
          <a:prstGeom prst="rect">
            <a:avLst/>
          </a:prstGeom>
        </p:spPr>
        <p:txBody>
          <a:bodyPr vert="horz" wrap="square" lIns="0" tIns="12065" rIns="0" bIns="0" rtlCol="0">
            <a:spAutoFit/>
          </a:bodyPr>
          <a:lstStyle/>
          <a:p>
            <a:pPr marL="12700" marR="1233805">
              <a:lnSpc>
                <a:spcPct val="154800"/>
              </a:lnSpc>
              <a:spcBef>
                <a:spcPts val="95"/>
              </a:spcBef>
            </a:pPr>
            <a:r>
              <a:rPr sz="1900" dirty="0">
                <a:solidFill>
                  <a:srgbClr val="515151"/>
                </a:solidFill>
                <a:latin typeface="Times New Roman"/>
                <a:cs typeface="Times New Roman"/>
              </a:rPr>
              <a:t>Introduction </a:t>
            </a:r>
            <a:r>
              <a:rPr sz="1900" spc="5" dirty="0">
                <a:solidFill>
                  <a:srgbClr val="515151"/>
                </a:solidFill>
                <a:latin typeface="Times New Roman"/>
                <a:cs typeface="Times New Roman"/>
              </a:rPr>
              <a:t>of </a:t>
            </a:r>
            <a:r>
              <a:rPr sz="1900" dirty="0">
                <a:solidFill>
                  <a:srgbClr val="515151"/>
                </a:solidFill>
                <a:latin typeface="Times New Roman"/>
                <a:cs typeface="Times New Roman"/>
              </a:rPr>
              <a:t>the topic </a:t>
            </a:r>
            <a:r>
              <a:rPr sz="1900" spc="-459" dirty="0">
                <a:solidFill>
                  <a:srgbClr val="515151"/>
                </a:solidFill>
                <a:latin typeface="Times New Roman"/>
                <a:cs typeface="Times New Roman"/>
              </a:rPr>
              <a:t> </a:t>
            </a:r>
            <a:r>
              <a:rPr sz="1900" spc="5" dirty="0">
                <a:solidFill>
                  <a:srgbClr val="515151"/>
                </a:solidFill>
                <a:latin typeface="Times New Roman"/>
                <a:cs typeface="Times New Roman"/>
              </a:rPr>
              <a:t>Need</a:t>
            </a:r>
            <a:r>
              <a:rPr sz="1900" spc="-5" dirty="0">
                <a:solidFill>
                  <a:srgbClr val="515151"/>
                </a:solidFill>
                <a:latin typeface="Times New Roman"/>
                <a:cs typeface="Times New Roman"/>
              </a:rPr>
              <a:t> </a:t>
            </a:r>
            <a:r>
              <a:rPr sz="1900" spc="5" dirty="0">
                <a:solidFill>
                  <a:srgbClr val="515151"/>
                </a:solidFill>
                <a:latin typeface="Times New Roman"/>
                <a:cs typeface="Times New Roman"/>
              </a:rPr>
              <a:t>of</a:t>
            </a:r>
            <a:r>
              <a:rPr sz="1900" spc="-5" dirty="0">
                <a:solidFill>
                  <a:srgbClr val="515151"/>
                </a:solidFill>
                <a:latin typeface="Times New Roman"/>
                <a:cs typeface="Times New Roman"/>
              </a:rPr>
              <a:t> </a:t>
            </a:r>
            <a:r>
              <a:rPr sz="1900" dirty="0">
                <a:solidFill>
                  <a:srgbClr val="515151"/>
                </a:solidFill>
                <a:latin typeface="Times New Roman"/>
                <a:cs typeface="Times New Roman"/>
              </a:rPr>
              <a:t>Project</a:t>
            </a:r>
            <a:endParaRPr sz="1900" dirty="0">
              <a:latin typeface="Times New Roman"/>
              <a:cs typeface="Times New Roman"/>
            </a:endParaRPr>
          </a:p>
          <a:p>
            <a:pPr marL="12700" marR="1017905">
              <a:lnSpc>
                <a:spcPct val="154800"/>
              </a:lnSpc>
            </a:pPr>
            <a:r>
              <a:rPr sz="1900" dirty="0">
                <a:solidFill>
                  <a:srgbClr val="515151"/>
                </a:solidFill>
                <a:latin typeface="Times New Roman"/>
                <a:cs typeface="Times New Roman"/>
              </a:rPr>
              <a:t>Project</a:t>
            </a:r>
            <a:r>
              <a:rPr sz="1900" spc="-120" dirty="0">
                <a:solidFill>
                  <a:srgbClr val="515151"/>
                </a:solidFill>
                <a:latin typeface="Times New Roman"/>
                <a:cs typeface="Times New Roman"/>
              </a:rPr>
              <a:t> </a:t>
            </a:r>
            <a:r>
              <a:rPr sz="1900" spc="5" dirty="0">
                <a:solidFill>
                  <a:srgbClr val="515151"/>
                </a:solidFill>
                <a:latin typeface="Times New Roman"/>
                <a:cs typeface="Times New Roman"/>
              </a:rPr>
              <a:t>Aim</a:t>
            </a:r>
            <a:r>
              <a:rPr sz="1900" spc="-10" dirty="0">
                <a:solidFill>
                  <a:srgbClr val="515151"/>
                </a:solidFill>
                <a:latin typeface="Times New Roman"/>
                <a:cs typeface="Times New Roman"/>
              </a:rPr>
              <a:t> </a:t>
            </a:r>
            <a:r>
              <a:rPr sz="1900" spc="5" dirty="0">
                <a:solidFill>
                  <a:srgbClr val="515151"/>
                </a:solidFill>
                <a:latin typeface="Times New Roman"/>
                <a:cs typeface="Times New Roman"/>
              </a:rPr>
              <a:t>and</a:t>
            </a:r>
            <a:r>
              <a:rPr sz="1900" spc="-15" dirty="0">
                <a:solidFill>
                  <a:srgbClr val="515151"/>
                </a:solidFill>
                <a:latin typeface="Times New Roman"/>
                <a:cs typeface="Times New Roman"/>
              </a:rPr>
              <a:t> </a:t>
            </a:r>
            <a:r>
              <a:rPr sz="1900" dirty="0">
                <a:solidFill>
                  <a:srgbClr val="515151"/>
                </a:solidFill>
                <a:latin typeface="Times New Roman"/>
                <a:cs typeface="Times New Roman"/>
              </a:rPr>
              <a:t>Objective </a:t>
            </a:r>
            <a:r>
              <a:rPr sz="1900" spc="-459" dirty="0">
                <a:solidFill>
                  <a:srgbClr val="515151"/>
                </a:solidFill>
                <a:latin typeface="Times New Roman"/>
                <a:cs typeface="Times New Roman"/>
              </a:rPr>
              <a:t> </a:t>
            </a:r>
            <a:r>
              <a:rPr sz="1900" dirty="0">
                <a:solidFill>
                  <a:srgbClr val="515151"/>
                </a:solidFill>
                <a:latin typeface="Times New Roman"/>
                <a:cs typeface="Times New Roman"/>
              </a:rPr>
              <a:t>Related</a:t>
            </a:r>
            <a:r>
              <a:rPr sz="1900" spc="-40" dirty="0">
                <a:solidFill>
                  <a:srgbClr val="515151"/>
                </a:solidFill>
                <a:latin typeface="Times New Roman"/>
                <a:cs typeface="Times New Roman"/>
              </a:rPr>
              <a:t> </a:t>
            </a:r>
            <a:r>
              <a:rPr sz="1900" spc="-35" dirty="0">
                <a:solidFill>
                  <a:srgbClr val="515151"/>
                </a:solidFill>
                <a:latin typeface="Times New Roman"/>
                <a:cs typeface="Times New Roman"/>
              </a:rPr>
              <a:t>Work</a:t>
            </a:r>
            <a:endParaRPr sz="1900" dirty="0">
              <a:latin typeface="Times New Roman"/>
              <a:cs typeface="Times New Roman"/>
            </a:endParaRPr>
          </a:p>
          <a:p>
            <a:pPr marL="12700" marR="5080">
              <a:lnSpc>
                <a:spcPct val="154800"/>
              </a:lnSpc>
            </a:pPr>
            <a:r>
              <a:rPr sz="1900" spc="5" dirty="0">
                <a:solidFill>
                  <a:srgbClr val="515151"/>
                </a:solidFill>
                <a:latin typeface="Times New Roman"/>
                <a:cs typeface="Times New Roman"/>
              </a:rPr>
              <a:t>System </a:t>
            </a:r>
            <a:r>
              <a:rPr sz="1900" dirty="0">
                <a:solidFill>
                  <a:srgbClr val="515151"/>
                </a:solidFill>
                <a:latin typeface="Times New Roman"/>
                <a:cs typeface="Times New Roman"/>
              </a:rPr>
              <a:t>Block</a:t>
            </a:r>
            <a:r>
              <a:rPr sz="1900" spc="475" dirty="0">
                <a:solidFill>
                  <a:srgbClr val="515151"/>
                </a:solidFill>
                <a:latin typeface="Times New Roman"/>
                <a:cs typeface="Times New Roman"/>
              </a:rPr>
              <a:t> </a:t>
            </a:r>
            <a:r>
              <a:rPr sz="1900" spc="5" dirty="0">
                <a:solidFill>
                  <a:srgbClr val="515151"/>
                </a:solidFill>
                <a:latin typeface="Times New Roman"/>
                <a:cs typeface="Times New Roman"/>
              </a:rPr>
              <a:t>Diagram </a:t>
            </a:r>
            <a:r>
              <a:rPr sz="1900" spc="10" dirty="0">
                <a:solidFill>
                  <a:srgbClr val="515151"/>
                </a:solidFill>
                <a:latin typeface="Times New Roman"/>
                <a:cs typeface="Times New Roman"/>
              </a:rPr>
              <a:t> </a:t>
            </a:r>
            <a:r>
              <a:rPr sz="1900" spc="5" dirty="0">
                <a:solidFill>
                  <a:srgbClr val="515151"/>
                </a:solidFill>
                <a:latin typeface="Times New Roman"/>
                <a:cs typeface="Times New Roman"/>
              </a:rPr>
              <a:t>Methodology </a:t>
            </a:r>
            <a:r>
              <a:rPr sz="1900" dirty="0">
                <a:solidFill>
                  <a:srgbClr val="515151"/>
                </a:solidFill>
                <a:latin typeface="Times New Roman"/>
                <a:cs typeface="Times New Roman"/>
              </a:rPr>
              <a:t>(Algorithm/Flowchart</a:t>
            </a:r>
            <a:r>
              <a:rPr sz="1900" dirty="0" smtClean="0">
                <a:solidFill>
                  <a:srgbClr val="515151"/>
                </a:solidFill>
                <a:latin typeface="Times New Roman"/>
                <a:cs typeface="Times New Roman"/>
              </a:rPr>
              <a:t>)</a:t>
            </a:r>
            <a:endParaRPr lang="en-US" sz="1900" dirty="0" smtClean="0">
              <a:solidFill>
                <a:srgbClr val="515151"/>
              </a:solidFill>
              <a:latin typeface="Times New Roman"/>
              <a:cs typeface="Times New Roman"/>
            </a:endParaRPr>
          </a:p>
          <a:p>
            <a:pPr marL="12700" marR="5080">
              <a:lnSpc>
                <a:spcPct val="154800"/>
              </a:lnSpc>
            </a:pPr>
            <a:r>
              <a:rPr lang="en-US" sz="1900" dirty="0" smtClean="0">
                <a:solidFill>
                  <a:srgbClr val="515151"/>
                </a:solidFill>
                <a:latin typeface="Times New Roman"/>
                <a:cs typeface="Times New Roman"/>
              </a:rPr>
              <a:t>Working</a:t>
            </a:r>
            <a:endParaRPr lang="en-US" sz="1900" dirty="0">
              <a:solidFill>
                <a:srgbClr val="515151"/>
              </a:solidFill>
              <a:latin typeface="Times New Roman"/>
              <a:cs typeface="Times New Roman"/>
            </a:endParaRPr>
          </a:p>
        </p:txBody>
      </p:sp>
      <p:sp>
        <p:nvSpPr>
          <p:cNvPr id="16" name="TextBox 15"/>
          <p:cNvSpPr txBox="1"/>
          <p:nvPr/>
        </p:nvSpPr>
        <p:spPr>
          <a:xfrm>
            <a:off x="5359400" y="1903574"/>
            <a:ext cx="4711700" cy="2364237"/>
          </a:xfrm>
          <a:prstGeom prst="rect">
            <a:avLst/>
          </a:prstGeom>
          <a:noFill/>
        </p:spPr>
        <p:txBody>
          <a:bodyPr wrap="square" rtlCol="0">
            <a:spAutoFit/>
          </a:bodyPr>
          <a:lstStyle/>
          <a:p>
            <a:pPr marL="298450" marR="5080" indent="-285750">
              <a:lnSpc>
                <a:spcPct val="154800"/>
              </a:lnSpc>
              <a:buFont typeface="Arial" pitchFamily="34" charset="0"/>
              <a:buChar char="•"/>
            </a:pPr>
            <a:r>
              <a:rPr lang="en-US" sz="1900" spc="-459" dirty="0" smtClean="0">
                <a:solidFill>
                  <a:srgbClr val="515151"/>
                </a:solidFill>
                <a:latin typeface="Times New Roman"/>
                <a:cs typeface="Times New Roman"/>
              </a:rPr>
              <a:t> </a:t>
            </a:r>
            <a:r>
              <a:rPr lang="en-US" sz="1900" dirty="0" smtClean="0">
                <a:solidFill>
                  <a:srgbClr val="515151"/>
                </a:solidFill>
                <a:latin typeface="Times New Roman"/>
                <a:cs typeface="Times New Roman"/>
              </a:rPr>
              <a:t>Applications </a:t>
            </a:r>
            <a:r>
              <a:rPr lang="en-US" sz="1900" spc="5" dirty="0" smtClean="0">
                <a:solidFill>
                  <a:srgbClr val="515151"/>
                </a:solidFill>
                <a:latin typeface="Times New Roman"/>
                <a:cs typeface="Times New Roman"/>
              </a:rPr>
              <a:t>of </a:t>
            </a:r>
            <a:r>
              <a:rPr lang="en-US" sz="1900" dirty="0" smtClean="0">
                <a:solidFill>
                  <a:srgbClr val="515151"/>
                </a:solidFill>
                <a:latin typeface="Times New Roman"/>
                <a:cs typeface="Times New Roman"/>
              </a:rPr>
              <a:t>the Project </a:t>
            </a:r>
          </a:p>
          <a:p>
            <a:pPr marL="298450" marR="5080" indent="-285750">
              <a:lnSpc>
                <a:spcPct val="154800"/>
              </a:lnSpc>
              <a:buFont typeface="Arial" pitchFamily="34" charset="0"/>
              <a:buChar char="•"/>
            </a:pPr>
            <a:r>
              <a:rPr lang="en-US" sz="1900" spc="5" dirty="0" smtClean="0">
                <a:solidFill>
                  <a:srgbClr val="515151"/>
                </a:solidFill>
                <a:latin typeface="Times New Roman"/>
                <a:cs typeface="Times New Roman"/>
              </a:rPr>
              <a:t> </a:t>
            </a:r>
            <a:r>
              <a:rPr lang="en-US" sz="1900" dirty="0" smtClean="0">
                <a:solidFill>
                  <a:srgbClr val="515151"/>
                </a:solidFill>
                <a:latin typeface="Times New Roman"/>
                <a:cs typeface="Times New Roman"/>
              </a:rPr>
              <a:t>Discussion</a:t>
            </a:r>
            <a:r>
              <a:rPr lang="en-US" sz="1900" spc="-5" dirty="0" smtClean="0">
                <a:solidFill>
                  <a:srgbClr val="515151"/>
                </a:solidFill>
                <a:latin typeface="Times New Roman"/>
                <a:cs typeface="Times New Roman"/>
              </a:rPr>
              <a:t> </a:t>
            </a:r>
            <a:r>
              <a:rPr lang="en-US" sz="1900" spc="5" dirty="0" smtClean="0">
                <a:solidFill>
                  <a:srgbClr val="515151"/>
                </a:solidFill>
                <a:latin typeface="Times New Roman"/>
                <a:cs typeface="Times New Roman"/>
              </a:rPr>
              <a:t>on</a:t>
            </a:r>
            <a:r>
              <a:rPr lang="en-US" sz="1900" dirty="0" smtClean="0">
                <a:solidFill>
                  <a:srgbClr val="515151"/>
                </a:solidFill>
                <a:latin typeface="Times New Roman"/>
                <a:cs typeface="Times New Roman"/>
              </a:rPr>
              <a:t> Results</a:t>
            </a:r>
            <a:endParaRPr lang="en-US" sz="1900" dirty="0" smtClean="0">
              <a:latin typeface="Times New Roman"/>
              <a:cs typeface="Times New Roman"/>
            </a:endParaRPr>
          </a:p>
          <a:p>
            <a:pPr marL="298450" indent="-285750">
              <a:lnSpc>
                <a:spcPct val="100000"/>
              </a:lnSpc>
              <a:spcBef>
                <a:spcPts val="1250"/>
              </a:spcBef>
              <a:buFont typeface="Arial" pitchFamily="34" charset="0"/>
              <a:buChar char="•"/>
            </a:pPr>
            <a:r>
              <a:rPr lang="en-US" sz="1900" spc="5" dirty="0" smtClean="0">
                <a:solidFill>
                  <a:srgbClr val="515151"/>
                </a:solidFill>
                <a:latin typeface="Times New Roman"/>
                <a:cs typeface="Times New Roman"/>
              </a:rPr>
              <a:t>Conclusion</a:t>
            </a:r>
            <a:endParaRPr lang="en-US" sz="1900" dirty="0" smtClean="0">
              <a:latin typeface="Times New Roman"/>
              <a:cs typeface="Times New Roman"/>
            </a:endParaRPr>
          </a:p>
          <a:p>
            <a:pPr marL="298450" marR="1544320" indent="-285750">
              <a:lnSpc>
                <a:spcPct val="154800"/>
              </a:lnSpc>
              <a:buFont typeface="Arial" pitchFamily="34" charset="0"/>
              <a:buChar char="•"/>
            </a:pPr>
            <a:r>
              <a:rPr lang="en-US" sz="1900" spc="5" dirty="0" smtClean="0">
                <a:solidFill>
                  <a:srgbClr val="515151"/>
                </a:solidFill>
                <a:latin typeface="Times New Roman"/>
                <a:cs typeface="Times New Roman"/>
              </a:rPr>
              <a:t>Budget</a:t>
            </a:r>
            <a:r>
              <a:rPr lang="en-US" sz="1900" spc="-20" dirty="0" smtClean="0">
                <a:solidFill>
                  <a:srgbClr val="515151"/>
                </a:solidFill>
                <a:latin typeface="Times New Roman"/>
                <a:cs typeface="Times New Roman"/>
              </a:rPr>
              <a:t> </a:t>
            </a:r>
            <a:r>
              <a:rPr lang="en-US" sz="1900" spc="5" dirty="0" smtClean="0">
                <a:solidFill>
                  <a:srgbClr val="515151"/>
                </a:solidFill>
                <a:latin typeface="Times New Roman"/>
                <a:cs typeface="Times New Roman"/>
              </a:rPr>
              <a:t>of</a:t>
            </a:r>
            <a:r>
              <a:rPr lang="en-US" sz="1900" spc="-20" dirty="0" smtClean="0">
                <a:solidFill>
                  <a:srgbClr val="515151"/>
                </a:solidFill>
                <a:latin typeface="Times New Roman"/>
                <a:cs typeface="Times New Roman"/>
              </a:rPr>
              <a:t> </a:t>
            </a:r>
            <a:r>
              <a:rPr lang="en-US" sz="1900" dirty="0" smtClean="0">
                <a:solidFill>
                  <a:srgbClr val="515151"/>
                </a:solidFill>
                <a:latin typeface="Times New Roman"/>
                <a:cs typeface="Times New Roman"/>
              </a:rPr>
              <a:t>the</a:t>
            </a:r>
            <a:r>
              <a:rPr lang="en-US" sz="1900" spc="-15" dirty="0" smtClean="0">
                <a:solidFill>
                  <a:srgbClr val="515151"/>
                </a:solidFill>
                <a:latin typeface="Times New Roman"/>
                <a:cs typeface="Times New Roman"/>
              </a:rPr>
              <a:t> </a:t>
            </a:r>
            <a:r>
              <a:rPr lang="en-US" sz="1900" dirty="0" smtClean="0">
                <a:solidFill>
                  <a:srgbClr val="515151"/>
                </a:solidFill>
                <a:latin typeface="Times New Roman"/>
                <a:cs typeface="Times New Roman"/>
              </a:rPr>
              <a:t>project</a:t>
            </a:r>
          </a:p>
          <a:p>
            <a:pPr marL="298450" marR="1544320" indent="-285750">
              <a:lnSpc>
                <a:spcPct val="154800"/>
              </a:lnSpc>
              <a:buFont typeface="Arial" pitchFamily="34" charset="0"/>
              <a:buChar char="•"/>
            </a:pPr>
            <a:r>
              <a:rPr lang="en-US" sz="1900" spc="-459" dirty="0" err="1" smtClean="0">
                <a:solidFill>
                  <a:srgbClr val="515151"/>
                </a:solidFill>
                <a:latin typeface="Times New Roman"/>
                <a:cs typeface="Times New Roman"/>
              </a:rPr>
              <a:t>REferences</a:t>
            </a:r>
            <a:endParaRPr lang="en-US" sz="1900" spc="-459" dirty="0">
              <a:solidFill>
                <a:srgbClr val="515151"/>
              </a:solidFill>
              <a:latin typeface="Times New Roman"/>
              <a:cs typeface="Times New Roman"/>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2806700" y="1435100"/>
            <a:ext cx="5092700" cy="495300"/>
          </a:xfrm>
          <a:prstGeom prst="rect">
            <a:avLst/>
          </a:prstGeom>
        </p:spPr>
      </p:pic>
      <p:sp>
        <p:nvSpPr>
          <p:cNvPr id="3" name="object 3"/>
          <p:cNvSpPr txBox="1">
            <a:spLocks noGrp="1"/>
          </p:cNvSpPr>
          <p:nvPr>
            <p:ph type="title"/>
          </p:nvPr>
        </p:nvSpPr>
        <p:spPr>
          <a:xfrm>
            <a:off x="2803072" y="1279936"/>
            <a:ext cx="5087620" cy="722630"/>
          </a:xfrm>
          <a:prstGeom prst="rect">
            <a:avLst/>
          </a:prstGeom>
        </p:spPr>
        <p:txBody>
          <a:bodyPr vert="horz" wrap="square" lIns="0" tIns="15875" rIns="0" bIns="0" rtlCol="0">
            <a:spAutoFit/>
          </a:bodyPr>
          <a:lstStyle/>
          <a:p>
            <a:pPr marL="12700">
              <a:lnSpc>
                <a:spcPct val="100000"/>
              </a:lnSpc>
              <a:spcBef>
                <a:spcPts val="125"/>
              </a:spcBef>
            </a:pPr>
            <a:r>
              <a:rPr spc="70" dirty="0">
                <a:solidFill>
                  <a:srgbClr val="515151"/>
                </a:solidFill>
              </a:rPr>
              <a:t>Discussion</a:t>
            </a:r>
            <a:r>
              <a:rPr spc="-25" dirty="0">
                <a:solidFill>
                  <a:srgbClr val="515151"/>
                </a:solidFill>
              </a:rPr>
              <a:t> </a:t>
            </a:r>
            <a:r>
              <a:rPr spc="85" dirty="0">
                <a:solidFill>
                  <a:srgbClr val="515151"/>
                </a:solidFill>
              </a:rPr>
              <a:t>on</a:t>
            </a:r>
            <a:r>
              <a:rPr spc="-25" dirty="0">
                <a:solidFill>
                  <a:srgbClr val="515151"/>
                </a:solidFill>
              </a:rPr>
              <a:t> </a:t>
            </a:r>
            <a:r>
              <a:rPr spc="85" dirty="0">
                <a:solidFill>
                  <a:srgbClr val="515151"/>
                </a:solidFill>
              </a:rPr>
              <a:t>Result</a:t>
            </a:r>
          </a:p>
        </p:txBody>
      </p:sp>
      <p:sp>
        <p:nvSpPr>
          <p:cNvPr id="4" name="object 4"/>
          <p:cNvSpPr txBox="1"/>
          <p:nvPr/>
        </p:nvSpPr>
        <p:spPr>
          <a:xfrm>
            <a:off x="677915" y="3315556"/>
            <a:ext cx="107314" cy="221615"/>
          </a:xfrm>
          <a:prstGeom prst="rect">
            <a:avLst/>
          </a:prstGeom>
        </p:spPr>
        <p:txBody>
          <a:bodyPr vert="horz" wrap="square" lIns="0" tIns="17145" rIns="0" bIns="0" rtlCol="0">
            <a:spAutoFit/>
          </a:bodyPr>
          <a:lstStyle/>
          <a:p>
            <a:pPr marL="12700">
              <a:lnSpc>
                <a:spcPct val="100000"/>
              </a:lnSpc>
              <a:spcBef>
                <a:spcPts val="135"/>
              </a:spcBef>
            </a:pPr>
            <a:r>
              <a:rPr sz="1250" spc="200" dirty="0">
                <a:solidFill>
                  <a:srgbClr val="515151"/>
                </a:solidFill>
                <a:latin typeface="Times New Roman"/>
                <a:cs typeface="Times New Roman"/>
              </a:rPr>
              <a:t>•</a:t>
            </a:r>
            <a:endParaRPr sz="1250">
              <a:latin typeface="Times New Roman"/>
              <a:cs typeface="Times New Roman"/>
            </a:endParaRPr>
          </a:p>
        </p:txBody>
      </p:sp>
      <p:sp>
        <p:nvSpPr>
          <p:cNvPr id="5" name="object 5"/>
          <p:cNvSpPr txBox="1"/>
          <p:nvPr/>
        </p:nvSpPr>
        <p:spPr>
          <a:xfrm>
            <a:off x="956389" y="3280994"/>
            <a:ext cx="7665084" cy="287020"/>
          </a:xfrm>
          <a:prstGeom prst="rect">
            <a:avLst/>
          </a:prstGeom>
        </p:spPr>
        <p:txBody>
          <a:bodyPr vert="horz" wrap="square" lIns="0" tIns="14604" rIns="0" bIns="0" rtlCol="0">
            <a:spAutoFit/>
          </a:bodyPr>
          <a:lstStyle/>
          <a:p>
            <a:pPr marL="12700">
              <a:lnSpc>
                <a:spcPct val="100000"/>
              </a:lnSpc>
              <a:spcBef>
                <a:spcPts val="114"/>
              </a:spcBef>
            </a:pPr>
            <a:r>
              <a:rPr sz="1700" spc="20" dirty="0">
                <a:solidFill>
                  <a:srgbClr val="515151"/>
                </a:solidFill>
                <a:latin typeface="Times New Roman"/>
                <a:cs typeface="Times New Roman"/>
              </a:rPr>
              <a:t>After</a:t>
            </a:r>
            <a:r>
              <a:rPr sz="1700" dirty="0">
                <a:solidFill>
                  <a:srgbClr val="515151"/>
                </a:solidFill>
                <a:latin typeface="Times New Roman"/>
                <a:cs typeface="Times New Roman"/>
              </a:rPr>
              <a:t> </a:t>
            </a:r>
            <a:r>
              <a:rPr sz="1700" spc="15" dirty="0">
                <a:solidFill>
                  <a:srgbClr val="515151"/>
                </a:solidFill>
                <a:latin typeface="Times New Roman"/>
                <a:cs typeface="Times New Roman"/>
              </a:rPr>
              <a:t>completing</a:t>
            </a:r>
            <a:r>
              <a:rPr sz="1700" spc="5" dirty="0">
                <a:solidFill>
                  <a:srgbClr val="515151"/>
                </a:solidFill>
                <a:latin typeface="Times New Roman"/>
                <a:cs typeface="Times New Roman"/>
              </a:rPr>
              <a:t> </a:t>
            </a:r>
            <a:r>
              <a:rPr sz="1700" spc="25" dirty="0">
                <a:solidFill>
                  <a:srgbClr val="515151"/>
                </a:solidFill>
                <a:latin typeface="Times New Roman"/>
                <a:cs typeface="Times New Roman"/>
              </a:rPr>
              <a:t>this</a:t>
            </a:r>
            <a:r>
              <a:rPr sz="1700" dirty="0">
                <a:solidFill>
                  <a:srgbClr val="515151"/>
                </a:solidFill>
                <a:latin typeface="Times New Roman"/>
                <a:cs typeface="Times New Roman"/>
              </a:rPr>
              <a:t> </a:t>
            </a:r>
            <a:r>
              <a:rPr sz="1700" spc="30" dirty="0">
                <a:solidFill>
                  <a:srgbClr val="515151"/>
                </a:solidFill>
                <a:latin typeface="Times New Roman"/>
                <a:cs typeface="Times New Roman"/>
              </a:rPr>
              <a:t>project</a:t>
            </a:r>
            <a:r>
              <a:rPr sz="1700" spc="5" dirty="0">
                <a:solidFill>
                  <a:srgbClr val="515151"/>
                </a:solidFill>
                <a:latin typeface="Times New Roman"/>
                <a:cs typeface="Times New Roman"/>
              </a:rPr>
              <a:t> </a:t>
            </a:r>
            <a:r>
              <a:rPr sz="1700" spc="40" dirty="0">
                <a:solidFill>
                  <a:srgbClr val="515151"/>
                </a:solidFill>
                <a:latin typeface="Times New Roman"/>
                <a:cs typeface="Times New Roman"/>
              </a:rPr>
              <a:t>user</a:t>
            </a:r>
            <a:r>
              <a:rPr sz="1700" spc="5" dirty="0">
                <a:solidFill>
                  <a:srgbClr val="515151"/>
                </a:solidFill>
                <a:latin typeface="Times New Roman"/>
                <a:cs typeface="Times New Roman"/>
              </a:rPr>
              <a:t> </a:t>
            </a:r>
            <a:r>
              <a:rPr sz="1700" spc="45" dirty="0">
                <a:solidFill>
                  <a:srgbClr val="515151"/>
                </a:solidFill>
                <a:latin typeface="Times New Roman"/>
                <a:cs typeface="Times New Roman"/>
              </a:rPr>
              <a:t>are</a:t>
            </a:r>
            <a:r>
              <a:rPr sz="1700" dirty="0">
                <a:solidFill>
                  <a:srgbClr val="515151"/>
                </a:solidFill>
                <a:latin typeface="Times New Roman"/>
                <a:cs typeface="Times New Roman"/>
              </a:rPr>
              <a:t> </a:t>
            </a:r>
            <a:r>
              <a:rPr sz="1700" spc="20" dirty="0">
                <a:solidFill>
                  <a:srgbClr val="515151"/>
                </a:solidFill>
                <a:latin typeface="Times New Roman"/>
                <a:cs typeface="Times New Roman"/>
              </a:rPr>
              <a:t>able</a:t>
            </a:r>
            <a:r>
              <a:rPr sz="1700" spc="5" dirty="0">
                <a:solidFill>
                  <a:srgbClr val="515151"/>
                </a:solidFill>
                <a:latin typeface="Times New Roman"/>
                <a:cs typeface="Times New Roman"/>
              </a:rPr>
              <a:t> </a:t>
            </a:r>
            <a:r>
              <a:rPr sz="1700" spc="35" dirty="0">
                <a:solidFill>
                  <a:srgbClr val="515151"/>
                </a:solidFill>
                <a:latin typeface="Times New Roman"/>
                <a:cs typeface="Times New Roman"/>
              </a:rPr>
              <a:t>to</a:t>
            </a:r>
            <a:r>
              <a:rPr sz="1700" spc="5" dirty="0">
                <a:solidFill>
                  <a:srgbClr val="515151"/>
                </a:solidFill>
                <a:latin typeface="Times New Roman"/>
                <a:cs typeface="Times New Roman"/>
              </a:rPr>
              <a:t> </a:t>
            </a:r>
            <a:r>
              <a:rPr sz="1700" spc="30" dirty="0">
                <a:solidFill>
                  <a:srgbClr val="515151"/>
                </a:solidFill>
                <a:latin typeface="Times New Roman"/>
                <a:cs typeface="Times New Roman"/>
              </a:rPr>
              <a:t>control</a:t>
            </a:r>
            <a:r>
              <a:rPr sz="1700" dirty="0">
                <a:solidFill>
                  <a:srgbClr val="515151"/>
                </a:solidFill>
                <a:latin typeface="Times New Roman"/>
                <a:cs typeface="Times New Roman"/>
              </a:rPr>
              <a:t> </a:t>
            </a:r>
            <a:r>
              <a:rPr sz="1700" spc="10" dirty="0">
                <a:solidFill>
                  <a:srgbClr val="515151"/>
                </a:solidFill>
                <a:latin typeface="Times New Roman"/>
                <a:cs typeface="Times New Roman"/>
              </a:rPr>
              <a:t>his</a:t>
            </a:r>
            <a:r>
              <a:rPr sz="1700" spc="5" dirty="0">
                <a:solidFill>
                  <a:srgbClr val="515151"/>
                </a:solidFill>
                <a:latin typeface="Times New Roman"/>
                <a:cs typeface="Times New Roman"/>
              </a:rPr>
              <a:t> </a:t>
            </a:r>
            <a:r>
              <a:rPr sz="1700" spc="45" dirty="0">
                <a:solidFill>
                  <a:srgbClr val="515151"/>
                </a:solidFill>
                <a:latin typeface="Times New Roman"/>
                <a:cs typeface="Times New Roman"/>
              </a:rPr>
              <a:t>car</a:t>
            </a:r>
            <a:r>
              <a:rPr sz="1700" spc="5" dirty="0">
                <a:solidFill>
                  <a:srgbClr val="515151"/>
                </a:solidFill>
                <a:latin typeface="Times New Roman"/>
                <a:cs typeface="Times New Roman"/>
              </a:rPr>
              <a:t> </a:t>
            </a:r>
            <a:r>
              <a:rPr sz="1700" spc="20" dirty="0">
                <a:solidFill>
                  <a:srgbClr val="515151"/>
                </a:solidFill>
                <a:latin typeface="Times New Roman"/>
                <a:cs typeface="Times New Roman"/>
              </a:rPr>
              <a:t>using</a:t>
            </a:r>
            <a:r>
              <a:rPr sz="1700" dirty="0">
                <a:solidFill>
                  <a:srgbClr val="515151"/>
                </a:solidFill>
                <a:latin typeface="Times New Roman"/>
                <a:cs typeface="Times New Roman"/>
              </a:rPr>
              <a:t> </a:t>
            </a:r>
            <a:r>
              <a:rPr sz="1700" spc="45" dirty="0">
                <a:solidFill>
                  <a:srgbClr val="515151"/>
                </a:solidFill>
                <a:latin typeface="Times New Roman"/>
                <a:cs typeface="Times New Roman"/>
              </a:rPr>
              <a:t>the</a:t>
            </a:r>
            <a:r>
              <a:rPr sz="1700" spc="5" dirty="0">
                <a:solidFill>
                  <a:srgbClr val="515151"/>
                </a:solidFill>
                <a:latin typeface="Times New Roman"/>
                <a:cs typeface="Times New Roman"/>
              </a:rPr>
              <a:t> </a:t>
            </a:r>
            <a:r>
              <a:rPr sz="1700" spc="45" dirty="0">
                <a:solidFill>
                  <a:srgbClr val="515151"/>
                </a:solidFill>
                <a:latin typeface="Times New Roman"/>
                <a:cs typeface="Times New Roman"/>
              </a:rPr>
              <a:t>android</a:t>
            </a:r>
            <a:r>
              <a:rPr sz="1700" spc="5" dirty="0">
                <a:solidFill>
                  <a:srgbClr val="515151"/>
                </a:solidFill>
                <a:latin typeface="Times New Roman"/>
                <a:cs typeface="Times New Roman"/>
              </a:rPr>
              <a:t> </a:t>
            </a:r>
            <a:r>
              <a:rPr sz="1700" spc="35" dirty="0">
                <a:solidFill>
                  <a:srgbClr val="515151"/>
                </a:solidFill>
                <a:latin typeface="Times New Roman"/>
                <a:cs typeface="Times New Roman"/>
              </a:rPr>
              <a:t>phone.</a:t>
            </a:r>
            <a:endParaRPr sz="1700" dirty="0">
              <a:latin typeface="Times New Roman"/>
              <a:cs typeface="Times New Roman"/>
            </a:endParaRPr>
          </a:p>
        </p:txBody>
      </p:sp>
      <p:sp>
        <p:nvSpPr>
          <p:cNvPr id="6" name="object 6"/>
          <p:cNvSpPr txBox="1"/>
          <p:nvPr/>
        </p:nvSpPr>
        <p:spPr>
          <a:xfrm>
            <a:off x="677915" y="3879706"/>
            <a:ext cx="107314" cy="221615"/>
          </a:xfrm>
          <a:prstGeom prst="rect">
            <a:avLst/>
          </a:prstGeom>
        </p:spPr>
        <p:txBody>
          <a:bodyPr vert="horz" wrap="square" lIns="0" tIns="17145" rIns="0" bIns="0" rtlCol="0">
            <a:spAutoFit/>
          </a:bodyPr>
          <a:lstStyle/>
          <a:p>
            <a:pPr marL="12700">
              <a:lnSpc>
                <a:spcPct val="100000"/>
              </a:lnSpc>
              <a:spcBef>
                <a:spcPts val="135"/>
              </a:spcBef>
            </a:pPr>
            <a:r>
              <a:rPr sz="1250" spc="200" dirty="0">
                <a:solidFill>
                  <a:srgbClr val="515151"/>
                </a:solidFill>
                <a:latin typeface="Times New Roman"/>
                <a:cs typeface="Times New Roman"/>
              </a:rPr>
              <a:t>•</a:t>
            </a:r>
            <a:endParaRPr sz="1250">
              <a:latin typeface="Times New Roman"/>
              <a:cs typeface="Times New Roman"/>
            </a:endParaRPr>
          </a:p>
        </p:txBody>
      </p:sp>
      <p:sp>
        <p:nvSpPr>
          <p:cNvPr id="7" name="object 7"/>
          <p:cNvSpPr txBox="1"/>
          <p:nvPr/>
        </p:nvSpPr>
        <p:spPr>
          <a:xfrm>
            <a:off x="956389" y="3845145"/>
            <a:ext cx="9059545" cy="538480"/>
          </a:xfrm>
          <a:prstGeom prst="rect">
            <a:avLst/>
          </a:prstGeom>
        </p:spPr>
        <p:txBody>
          <a:bodyPr vert="horz" wrap="square" lIns="0" tIns="29209" rIns="0" bIns="0" rtlCol="0">
            <a:spAutoFit/>
          </a:bodyPr>
          <a:lstStyle/>
          <a:p>
            <a:pPr marL="12700" marR="5080">
              <a:lnSpc>
                <a:spcPts val="1980"/>
              </a:lnSpc>
              <a:spcBef>
                <a:spcPts val="229"/>
              </a:spcBef>
            </a:pPr>
            <a:r>
              <a:rPr sz="1700" spc="-15" dirty="0">
                <a:solidFill>
                  <a:srgbClr val="515151"/>
                </a:solidFill>
                <a:latin typeface="Times New Roman"/>
                <a:cs typeface="Times New Roman"/>
              </a:rPr>
              <a:t>Also</a:t>
            </a:r>
            <a:r>
              <a:rPr sz="1700" spc="30" dirty="0">
                <a:solidFill>
                  <a:srgbClr val="515151"/>
                </a:solidFill>
                <a:latin typeface="Times New Roman"/>
                <a:cs typeface="Times New Roman"/>
              </a:rPr>
              <a:t> </a:t>
            </a:r>
            <a:r>
              <a:rPr sz="1700" spc="40" dirty="0">
                <a:solidFill>
                  <a:srgbClr val="515151"/>
                </a:solidFill>
                <a:latin typeface="Times New Roman"/>
                <a:cs typeface="Times New Roman"/>
              </a:rPr>
              <a:t>user</a:t>
            </a:r>
            <a:r>
              <a:rPr sz="1700" spc="30" dirty="0">
                <a:solidFill>
                  <a:srgbClr val="515151"/>
                </a:solidFill>
                <a:latin typeface="Times New Roman"/>
                <a:cs typeface="Times New Roman"/>
              </a:rPr>
              <a:t> </a:t>
            </a:r>
            <a:r>
              <a:rPr sz="1700" spc="35" dirty="0">
                <a:solidFill>
                  <a:srgbClr val="515151"/>
                </a:solidFill>
                <a:latin typeface="Times New Roman"/>
                <a:cs typeface="Times New Roman"/>
              </a:rPr>
              <a:t>can</a:t>
            </a:r>
            <a:r>
              <a:rPr sz="1700" spc="30" dirty="0">
                <a:solidFill>
                  <a:srgbClr val="515151"/>
                </a:solidFill>
                <a:latin typeface="Times New Roman"/>
                <a:cs typeface="Times New Roman"/>
              </a:rPr>
              <a:t> </a:t>
            </a:r>
            <a:r>
              <a:rPr sz="1700" spc="15" dirty="0">
                <a:solidFill>
                  <a:srgbClr val="515151"/>
                </a:solidFill>
                <a:latin typeface="Times New Roman"/>
                <a:cs typeface="Times New Roman"/>
              </a:rPr>
              <a:t>avoid</a:t>
            </a:r>
            <a:r>
              <a:rPr sz="1700" spc="30" dirty="0">
                <a:solidFill>
                  <a:srgbClr val="515151"/>
                </a:solidFill>
                <a:latin typeface="Times New Roman"/>
                <a:cs typeface="Times New Roman"/>
              </a:rPr>
              <a:t> </a:t>
            </a:r>
            <a:r>
              <a:rPr sz="1700" spc="45" dirty="0">
                <a:solidFill>
                  <a:srgbClr val="515151"/>
                </a:solidFill>
                <a:latin typeface="Times New Roman"/>
                <a:cs typeface="Times New Roman"/>
              </a:rPr>
              <a:t>the</a:t>
            </a:r>
            <a:r>
              <a:rPr sz="1700" spc="30" dirty="0">
                <a:solidFill>
                  <a:srgbClr val="515151"/>
                </a:solidFill>
                <a:latin typeface="Times New Roman"/>
                <a:cs typeface="Times New Roman"/>
              </a:rPr>
              <a:t> </a:t>
            </a:r>
            <a:r>
              <a:rPr sz="1700" spc="25" dirty="0">
                <a:solidFill>
                  <a:srgbClr val="515151"/>
                </a:solidFill>
                <a:latin typeface="Times New Roman"/>
                <a:cs typeface="Times New Roman"/>
              </a:rPr>
              <a:t>accident</a:t>
            </a:r>
            <a:r>
              <a:rPr sz="1700" spc="30" dirty="0">
                <a:solidFill>
                  <a:srgbClr val="515151"/>
                </a:solidFill>
                <a:latin typeface="Times New Roman"/>
                <a:cs typeface="Times New Roman"/>
              </a:rPr>
              <a:t> </a:t>
            </a:r>
            <a:r>
              <a:rPr sz="1700" spc="25" dirty="0">
                <a:solidFill>
                  <a:srgbClr val="515151"/>
                </a:solidFill>
                <a:latin typeface="Times New Roman"/>
                <a:cs typeface="Times New Roman"/>
              </a:rPr>
              <a:t>because</a:t>
            </a:r>
            <a:r>
              <a:rPr sz="1700" spc="30" dirty="0">
                <a:solidFill>
                  <a:srgbClr val="515151"/>
                </a:solidFill>
                <a:latin typeface="Times New Roman"/>
                <a:cs typeface="Times New Roman"/>
              </a:rPr>
              <a:t> </a:t>
            </a:r>
            <a:r>
              <a:rPr sz="1700" spc="40" dirty="0">
                <a:solidFill>
                  <a:srgbClr val="515151"/>
                </a:solidFill>
                <a:latin typeface="Times New Roman"/>
                <a:cs typeface="Times New Roman"/>
              </a:rPr>
              <a:t>user</a:t>
            </a:r>
            <a:r>
              <a:rPr sz="1700" spc="30" dirty="0">
                <a:solidFill>
                  <a:srgbClr val="515151"/>
                </a:solidFill>
                <a:latin typeface="Times New Roman"/>
                <a:cs typeface="Times New Roman"/>
              </a:rPr>
              <a:t> </a:t>
            </a:r>
            <a:r>
              <a:rPr sz="1700" spc="45" dirty="0">
                <a:solidFill>
                  <a:srgbClr val="515151"/>
                </a:solidFill>
                <a:latin typeface="Times New Roman"/>
                <a:cs typeface="Times New Roman"/>
              </a:rPr>
              <a:t>kwon</a:t>
            </a:r>
            <a:r>
              <a:rPr sz="1700" spc="30" dirty="0">
                <a:solidFill>
                  <a:srgbClr val="515151"/>
                </a:solidFill>
                <a:latin typeface="Times New Roman"/>
                <a:cs typeface="Times New Roman"/>
              </a:rPr>
              <a:t> </a:t>
            </a:r>
            <a:r>
              <a:rPr sz="1700" spc="45" dirty="0">
                <a:solidFill>
                  <a:srgbClr val="515151"/>
                </a:solidFill>
                <a:latin typeface="Times New Roman"/>
                <a:cs typeface="Times New Roman"/>
              </a:rPr>
              <a:t>the</a:t>
            </a:r>
            <a:r>
              <a:rPr sz="1700" spc="30" dirty="0">
                <a:solidFill>
                  <a:srgbClr val="515151"/>
                </a:solidFill>
                <a:latin typeface="Times New Roman"/>
                <a:cs typeface="Times New Roman"/>
              </a:rPr>
              <a:t> </a:t>
            </a:r>
            <a:r>
              <a:rPr sz="1700" spc="25" dirty="0">
                <a:solidFill>
                  <a:srgbClr val="515151"/>
                </a:solidFill>
                <a:latin typeface="Times New Roman"/>
                <a:cs typeface="Times New Roman"/>
              </a:rPr>
              <a:t>distance</a:t>
            </a:r>
            <a:r>
              <a:rPr sz="1700" spc="30" dirty="0">
                <a:solidFill>
                  <a:srgbClr val="515151"/>
                </a:solidFill>
                <a:latin typeface="Times New Roman"/>
                <a:cs typeface="Times New Roman"/>
              </a:rPr>
              <a:t> </a:t>
            </a:r>
            <a:r>
              <a:rPr sz="1700" spc="35" dirty="0">
                <a:solidFill>
                  <a:srgbClr val="515151"/>
                </a:solidFill>
                <a:latin typeface="Times New Roman"/>
                <a:cs typeface="Times New Roman"/>
              </a:rPr>
              <a:t>between </a:t>
            </a:r>
            <a:r>
              <a:rPr sz="1700" spc="45" dirty="0">
                <a:solidFill>
                  <a:srgbClr val="515151"/>
                </a:solidFill>
                <a:latin typeface="Times New Roman"/>
                <a:cs typeface="Times New Roman"/>
              </a:rPr>
              <a:t>the</a:t>
            </a:r>
            <a:r>
              <a:rPr sz="1700" spc="30" dirty="0">
                <a:solidFill>
                  <a:srgbClr val="515151"/>
                </a:solidFill>
                <a:latin typeface="Times New Roman"/>
                <a:cs typeface="Times New Roman"/>
              </a:rPr>
              <a:t> </a:t>
            </a:r>
            <a:r>
              <a:rPr sz="1700" spc="45" dirty="0">
                <a:solidFill>
                  <a:srgbClr val="515151"/>
                </a:solidFill>
                <a:latin typeface="Times New Roman"/>
                <a:cs typeface="Times New Roman"/>
              </a:rPr>
              <a:t>car</a:t>
            </a:r>
            <a:r>
              <a:rPr sz="1700" spc="30" dirty="0">
                <a:solidFill>
                  <a:srgbClr val="515151"/>
                </a:solidFill>
                <a:latin typeface="Times New Roman"/>
                <a:cs typeface="Times New Roman"/>
              </a:rPr>
              <a:t> </a:t>
            </a:r>
            <a:r>
              <a:rPr sz="1700" spc="55" dirty="0">
                <a:solidFill>
                  <a:srgbClr val="515151"/>
                </a:solidFill>
                <a:latin typeface="Times New Roman"/>
                <a:cs typeface="Times New Roman"/>
              </a:rPr>
              <a:t>and</a:t>
            </a:r>
            <a:r>
              <a:rPr sz="1700" spc="30" dirty="0">
                <a:solidFill>
                  <a:srgbClr val="515151"/>
                </a:solidFill>
                <a:latin typeface="Times New Roman"/>
                <a:cs typeface="Times New Roman"/>
              </a:rPr>
              <a:t> </a:t>
            </a:r>
            <a:r>
              <a:rPr sz="1700" spc="45" dirty="0">
                <a:solidFill>
                  <a:srgbClr val="515151"/>
                </a:solidFill>
                <a:latin typeface="Times New Roman"/>
                <a:cs typeface="Times New Roman"/>
              </a:rPr>
              <a:t>the</a:t>
            </a:r>
            <a:r>
              <a:rPr sz="1700" spc="30" dirty="0">
                <a:solidFill>
                  <a:srgbClr val="515151"/>
                </a:solidFill>
                <a:latin typeface="Times New Roman"/>
                <a:cs typeface="Times New Roman"/>
              </a:rPr>
              <a:t> </a:t>
            </a:r>
            <a:r>
              <a:rPr sz="1700" spc="20" dirty="0">
                <a:solidFill>
                  <a:srgbClr val="515151"/>
                </a:solidFill>
                <a:latin typeface="Times New Roman"/>
                <a:cs typeface="Times New Roman"/>
              </a:rPr>
              <a:t>obstacle</a:t>
            </a:r>
            <a:r>
              <a:rPr sz="1700" spc="30" dirty="0">
                <a:solidFill>
                  <a:srgbClr val="515151"/>
                </a:solidFill>
                <a:latin typeface="Times New Roman"/>
                <a:cs typeface="Times New Roman"/>
              </a:rPr>
              <a:t> </a:t>
            </a:r>
            <a:r>
              <a:rPr sz="1700" spc="15" dirty="0">
                <a:solidFill>
                  <a:srgbClr val="515151"/>
                </a:solidFill>
                <a:latin typeface="Times New Roman"/>
                <a:cs typeface="Times New Roman"/>
              </a:rPr>
              <a:t>in </a:t>
            </a:r>
            <a:r>
              <a:rPr sz="1700" spc="-409" dirty="0">
                <a:solidFill>
                  <a:srgbClr val="515151"/>
                </a:solidFill>
                <a:latin typeface="Times New Roman"/>
                <a:cs typeface="Times New Roman"/>
              </a:rPr>
              <a:t> </a:t>
            </a:r>
            <a:r>
              <a:rPr sz="1700" spc="40" dirty="0">
                <a:solidFill>
                  <a:srgbClr val="515151"/>
                </a:solidFill>
                <a:latin typeface="Times New Roman"/>
                <a:cs typeface="Times New Roman"/>
              </a:rPr>
              <a:t>front</a:t>
            </a:r>
            <a:r>
              <a:rPr sz="1700" spc="-5" dirty="0">
                <a:solidFill>
                  <a:srgbClr val="515151"/>
                </a:solidFill>
                <a:latin typeface="Times New Roman"/>
                <a:cs typeface="Times New Roman"/>
              </a:rPr>
              <a:t> </a:t>
            </a:r>
            <a:r>
              <a:rPr sz="1700" spc="-15" dirty="0">
                <a:solidFill>
                  <a:srgbClr val="515151"/>
                </a:solidFill>
                <a:latin typeface="Times New Roman"/>
                <a:cs typeface="Times New Roman"/>
              </a:rPr>
              <a:t>of</a:t>
            </a:r>
            <a:r>
              <a:rPr sz="1700" dirty="0">
                <a:solidFill>
                  <a:srgbClr val="515151"/>
                </a:solidFill>
                <a:latin typeface="Times New Roman"/>
                <a:cs typeface="Times New Roman"/>
              </a:rPr>
              <a:t> </a:t>
            </a:r>
            <a:r>
              <a:rPr sz="1700" spc="45" dirty="0">
                <a:solidFill>
                  <a:srgbClr val="515151"/>
                </a:solidFill>
                <a:latin typeface="Times New Roman"/>
                <a:cs typeface="Times New Roman"/>
              </a:rPr>
              <a:t>the</a:t>
            </a:r>
            <a:r>
              <a:rPr sz="1700" dirty="0">
                <a:solidFill>
                  <a:srgbClr val="515151"/>
                </a:solidFill>
                <a:latin typeface="Times New Roman"/>
                <a:cs typeface="Times New Roman"/>
              </a:rPr>
              <a:t> car.</a:t>
            </a:r>
            <a:endParaRPr sz="1700">
              <a:latin typeface="Times New Roman"/>
              <a:cs typeface="Times New Roman"/>
            </a:endParaRPr>
          </a:p>
        </p:txBody>
      </p:sp>
      <p:sp>
        <p:nvSpPr>
          <p:cNvPr id="8" name="object 8"/>
          <p:cNvSpPr txBox="1"/>
          <p:nvPr/>
        </p:nvSpPr>
        <p:spPr>
          <a:xfrm>
            <a:off x="677915" y="4695211"/>
            <a:ext cx="107314" cy="221615"/>
          </a:xfrm>
          <a:prstGeom prst="rect">
            <a:avLst/>
          </a:prstGeom>
        </p:spPr>
        <p:txBody>
          <a:bodyPr vert="horz" wrap="square" lIns="0" tIns="17145" rIns="0" bIns="0" rtlCol="0">
            <a:spAutoFit/>
          </a:bodyPr>
          <a:lstStyle/>
          <a:p>
            <a:pPr marL="12700">
              <a:lnSpc>
                <a:spcPct val="100000"/>
              </a:lnSpc>
              <a:spcBef>
                <a:spcPts val="135"/>
              </a:spcBef>
            </a:pPr>
            <a:r>
              <a:rPr sz="1250" spc="200" dirty="0">
                <a:solidFill>
                  <a:srgbClr val="515151"/>
                </a:solidFill>
                <a:latin typeface="Times New Roman"/>
                <a:cs typeface="Times New Roman"/>
              </a:rPr>
              <a:t>•</a:t>
            </a:r>
            <a:endParaRPr sz="1250">
              <a:latin typeface="Times New Roman"/>
              <a:cs typeface="Times New Roman"/>
            </a:endParaRPr>
          </a:p>
        </p:txBody>
      </p:sp>
      <p:sp>
        <p:nvSpPr>
          <p:cNvPr id="9" name="object 9"/>
          <p:cNvSpPr txBox="1"/>
          <p:nvPr/>
        </p:nvSpPr>
        <p:spPr>
          <a:xfrm>
            <a:off x="956389" y="4660650"/>
            <a:ext cx="9059545" cy="538480"/>
          </a:xfrm>
          <a:prstGeom prst="rect">
            <a:avLst/>
          </a:prstGeom>
        </p:spPr>
        <p:txBody>
          <a:bodyPr vert="horz" wrap="square" lIns="0" tIns="29209" rIns="0" bIns="0" rtlCol="0">
            <a:spAutoFit/>
          </a:bodyPr>
          <a:lstStyle/>
          <a:p>
            <a:pPr marL="12700" marR="5080">
              <a:lnSpc>
                <a:spcPts val="1980"/>
              </a:lnSpc>
              <a:spcBef>
                <a:spcPts val="229"/>
              </a:spcBef>
            </a:pPr>
            <a:r>
              <a:rPr sz="1700" spc="60" dirty="0">
                <a:solidFill>
                  <a:srgbClr val="515151"/>
                </a:solidFill>
                <a:latin typeface="Times New Roman"/>
                <a:cs typeface="Times New Roman"/>
              </a:rPr>
              <a:t>When</a:t>
            </a:r>
            <a:r>
              <a:rPr sz="1700" spc="185" dirty="0">
                <a:solidFill>
                  <a:srgbClr val="515151"/>
                </a:solidFill>
                <a:latin typeface="Times New Roman"/>
                <a:cs typeface="Times New Roman"/>
              </a:rPr>
              <a:t> </a:t>
            </a:r>
            <a:r>
              <a:rPr sz="1700" spc="45" dirty="0">
                <a:solidFill>
                  <a:srgbClr val="515151"/>
                </a:solidFill>
                <a:latin typeface="Times New Roman"/>
                <a:cs typeface="Times New Roman"/>
              </a:rPr>
              <a:t>the</a:t>
            </a:r>
            <a:r>
              <a:rPr sz="1700" spc="190" dirty="0">
                <a:solidFill>
                  <a:srgbClr val="515151"/>
                </a:solidFill>
                <a:latin typeface="Times New Roman"/>
                <a:cs typeface="Times New Roman"/>
              </a:rPr>
              <a:t> </a:t>
            </a:r>
            <a:r>
              <a:rPr sz="1700" spc="20" dirty="0">
                <a:solidFill>
                  <a:srgbClr val="515151"/>
                </a:solidFill>
                <a:latin typeface="Times New Roman"/>
                <a:cs typeface="Times New Roman"/>
              </a:rPr>
              <a:t>obstacle</a:t>
            </a:r>
            <a:r>
              <a:rPr sz="1700" spc="190" dirty="0">
                <a:solidFill>
                  <a:srgbClr val="515151"/>
                </a:solidFill>
                <a:latin typeface="Times New Roman"/>
                <a:cs typeface="Times New Roman"/>
              </a:rPr>
              <a:t> </a:t>
            </a:r>
            <a:r>
              <a:rPr sz="1700" spc="-15" dirty="0">
                <a:solidFill>
                  <a:srgbClr val="515151"/>
                </a:solidFill>
                <a:latin typeface="Times New Roman"/>
                <a:cs typeface="Times New Roman"/>
              </a:rPr>
              <a:t>is</a:t>
            </a:r>
            <a:r>
              <a:rPr sz="1700" spc="190" dirty="0">
                <a:solidFill>
                  <a:srgbClr val="515151"/>
                </a:solidFill>
                <a:latin typeface="Times New Roman"/>
                <a:cs typeface="Times New Roman"/>
              </a:rPr>
              <a:t> </a:t>
            </a:r>
            <a:r>
              <a:rPr sz="1700" spc="15" dirty="0">
                <a:solidFill>
                  <a:srgbClr val="515151"/>
                </a:solidFill>
                <a:latin typeface="Times New Roman"/>
                <a:cs typeface="Times New Roman"/>
              </a:rPr>
              <a:t>in</a:t>
            </a:r>
            <a:r>
              <a:rPr sz="1700" spc="185" dirty="0">
                <a:solidFill>
                  <a:srgbClr val="515151"/>
                </a:solidFill>
                <a:latin typeface="Times New Roman"/>
                <a:cs typeface="Times New Roman"/>
              </a:rPr>
              <a:t> </a:t>
            </a:r>
            <a:r>
              <a:rPr sz="1700" spc="40" dirty="0">
                <a:solidFill>
                  <a:srgbClr val="515151"/>
                </a:solidFill>
                <a:latin typeface="Times New Roman"/>
                <a:cs typeface="Times New Roman"/>
              </a:rPr>
              <a:t>front</a:t>
            </a:r>
            <a:r>
              <a:rPr sz="1700" spc="190" dirty="0">
                <a:solidFill>
                  <a:srgbClr val="515151"/>
                </a:solidFill>
                <a:latin typeface="Times New Roman"/>
                <a:cs typeface="Times New Roman"/>
              </a:rPr>
              <a:t> </a:t>
            </a:r>
            <a:r>
              <a:rPr sz="1700" spc="-15" dirty="0">
                <a:solidFill>
                  <a:srgbClr val="515151"/>
                </a:solidFill>
                <a:latin typeface="Times New Roman"/>
                <a:cs typeface="Times New Roman"/>
              </a:rPr>
              <a:t>of</a:t>
            </a:r>
            <a:r>
              <a:rPr sz="1700" spc="190" dirty="0">
                <a:solidFill>
                  <a:srgbClr val="515151"/>
                </a:solidFill>
                <a:latin typeface="Times New Roman"/>
                <a:cs typeface="Times New Roman"/>
              </a:rPr>
              <a:t> </a:t>
            </a:r>
            <a:r>
              <a:rPr sz="1700" spc="45" dirty="0">
                <a:solidFill>
                  <a:srgbClr val="515151"/>
                </a:solidFill>
                <a:latin typeface="Times New Roman"/>
                <a:cs typeface="Times New Roman"/>
              </a:rPr>
              <a:t>the</a:t>
            </a:r>
            <a:r>
              <a:rPr sz="1700" spc="190" dirty="0">
                <a:solidFill>
                  <a:srgbClr val="515151"/>
                </a:solidFill>
                <a:latin typeface="Times New Roman"/>
                <a:cs typeface="Times New Roman"/>
              </a:rPr>
              <a:t> </a:t>
            </a:r>
            <a:r>
              <a:rPr sz="1700" spc="45" dirty="0">
                <a:solidFill>
                  <a:srgbClr val="515151"/>
                </a:solidFill>
                <a:latin typeface="Times New Roman"/>
                <a:cs typeface="Times New Roman"/>
              </a:rPr>
              <a:t>car</a:t>
            </a:r>
            <a:r>
              <a:rPr sz="1700" spc="190" dirty="0">
                <a:solidFill>
                  <a:srgbClr val="515151"/>
                </a:solidFill>
                <a:latin typeface="Times New Roman"/>
                <a:cs typeface="Times New Roman"/>
              </a:rPr>
              <a:t> </a:t>
            </a:r>
            <a:r>
              <a:rPr sz="1700" spc="45" dirty="0">
                <a:solidFill>
                  <a:srgbClr val="515151"/>
                </a:solidFill>
                <a:latin typeface="Times New Roman"/>
                <a:cs typeface="Times New Roman"/>
              </a:rPr>
              <a:t>the</a:t>
            </a:r>
            <a:r>
              <a:rPr sz="1700" spc="185" dirty="0">
                <a:solidFill>
                  <a:srgbClr val="515151"/>
                </a:solidFill>
                <a:latin typeface="Times New Roman"/>
                <a:cs typeface="Times New Roman"/>
              </a:rPr>
              <a:t> </a:t>
            </a:r>
            <a:r>
              <a:rPr sz="1700" spc="45" dirty="0">
                <a:solidFill>
                  <a:srgbClr val="515151"/>
                </a:solidFill>
                <a:latin typeface="Times New Roman"/>
                <a:cs typeface="Times New Roman"/>
              </a:rPr>
              <a:t>car</a:t>
            </a:r>
            <a:r>
              <a:rPr sz="1700" spc="190" dirty="0">
                <a:solidFill>
                  <a:srgbClr val="515151"/>
                </a:solidFill>
                <a:latin typeface="Times New Roman"/>
                <a:cs typeface="Times New Roman"/>
              </a:rPr>
              <a:t> </a:t>
            </a:r>
            <a:r>
              <a:rPr sz="1700" spc="-15" dirty="0">
                <a:solidFill>
                  <a:srgbClr val="515151"/>
                </a:solidFill>
                <a:latin typeface="Times New Roman"/>
                <a:cs typeface="Times New Roman"/>
              </a:rPr>
              <a:t>is</a:t>
            </a:r>
            <a:r>
              <a:rPr sz="1700" spc="190" dirty="0">
                <a:solidFill>
                  <a:srgbClr val="515151"/>
                </a:solidFill>
                <a:latin typeface="Times New Roman"/>
                <a:cs typeface="Times New Roman"/>
              </a:rPr>
              <a:t> </a:t>
            </a:r>
            <a:r>
              <a:rPr sz="1700" spc="15" dirty="0">
                <a:solidFill>
                  <a:srgbClr val="515151"/>
                </a:solidFill>
                <a:latin typeface="Times New Roman"/>
                <a:cs typeface="Times New Roman"/>
              </a:rPr>
              <a:t>automatically</a:t>
            </a:r>
            <a:r>
              <a:rPr sz="1700" spc="190" dirty="0">
                <a:solidFill>
                  <a:srgbClr val="515151"/>
                </a:solidFill>
                <a:latin typeface="Times New Roman"/>
                <a:cs typeface="Times New Roman"/>
              </a:rPr>
              <a:t> </a:t>
            </a:r>
            <a:r>
              <a:rPr sz="1700" spc="35" dirty="0">
                <a:solidFill>
                  <a:srgbClr val="515151"/>
                </a:solidFill>
                <a:latin typeface="Times New Roman"/>
                <a:cs typeface="Times New Roman"/>
              </a:rPr>
              <a:t>stop</a:t>
            </a:r>
            <a:r>
              <a:rPr sz="1700" spc="190" dirty="0">
                <a:solidFill>
                  <a:srgbClr val="515151"/>
                </a:solidFill>
                <a:latin typeface="Times New Roman"/>
                <a:cs typeface="Times New Roman"/>
              </a:rPr>
              <a:t> </a:t>
            </a:r>
            <a:r>
              <a:rPr sz="1700" spc="-10" dirty="0">
                <a:solidFill>
                  <a:srgbClr val="515151"/>
                </a:solidFill>
                <a:latin typeface="Times New Roman"/>
                <a:cs typeface="Times New Roman"/>
              </a:rPr>
              <a:t>that’s</a:t>
            </a:r>
            <a:r>
              <a:rPr sz="1700" spc="185" dirty="0">
                <a:solidFill>
                  <a:srgbClr val="515151"/>
                </a:solidFill>
                <a:latin typeface="Times New Roman"/>
                <a:cs typeface="Times New Roman"/>
              </a:rPr>
              <a:t> </a:t>
            </a:r>
            <a:r>
              <a:rPr sz="1700" spc="25" dirty="0">
                <a:solidFill>
                  <a:srgbClr val="515151"/>
                </a:solidFill>
                <a:latin typeface="Times New Roman"/>
                <a:cs typeface="Times New Roman"/>
              </a:rPr>
              <a:t>way</a:t>
            </a:r>
            <a:r>
              <a:rPr sz="1700" spc="190" dirty="0">
                <a:solidFill>
                  <a:srgbClr val="515151"/>
                </a:solidFill>
                <a:latin typeface="Times New Roman"/>
                <a:cs typeface="Times New Roman"/>
              </a:rPr>
              <a:t> </a:t>
            </a:r>
            <a:r>
              <a:rPr sz="1700" spc="45" dirty="0">
                <a:solidFill>
                  <a:srgbClr val="515151"/>
                </a:solidFill>
                <a:latin typeface="Times New Roman"/>
                <a:cs typeface="Times New Roman"/>
              </a:rPr>
              <a:t>the</a:t>
            </a:r>
            <a:r>
              <a:rPr sz="1700" spc="190" dirty="0">
                <a:solidFill>
                  <a:srgbClr val="515151"/>
                </a:solidFill>
                <a:latin typeface="Times New Roman"/>
                <a:cs typeface="Times New Roman"/>
              </a:rPr>
              <a:t> </a:t>
            </a:r>
            <a:r>
              <a:rPr sz="1700" spc="30" dirty="0">
                <a:solidFill>
                  <a:srgbClr val="515151"/>
                </a:solidFill>
                <a:latin typeface="Times New Roman"/>
                <a:cs typeface="Times New Roman"/>
              </a:rPr>
              <a:t>probability</a:t>
            </a:r>
            <a:r>
              <a:rPr sz="1700" spc="190" dirty="0">
                <a:solidFill>
                  <a:srgbClr val="515151"/>
                </a:solidFill>
                <a:latin typeface="Times New Roman"/>
                <a:cs typeface="Times New Roman"/>
              </a:rPr>
              <a:t> </a:t>
            </a:r>
            <a:r>
              <a:rPr sz="1700" spc="-15" dirty="0">
                <a:solidFill>
                  <a:srgbClr val="515151"/>
                </a:solidFill>
                <a:latin typeface="Times New Roman"/>
                <a:cs typeface="Times New Roman"/>
              </a:rPr>
              <a:t>of </a:t>
            </a:r>
            <a:r>
              <a:rPr sz="1700" spc="-409" dirty="0">
                <a:solidFill>
                  <a:srgbClr val="515151"/>
                </a:solidFill>
                <a:latin typeface="Times New Roman"/>
                <a:cs typeface="Times New Roman"/>
              </a:rPr>
              <a:t> </a:t>
            </a:r>
            <a:r>
              <a:rPr sz="1700" spc="25" dirty="0">
                <a:solidFill>
                  <a:srgbClr val="515151"/>
                </a:solidFill>
                <a:latin typeface="Times New Roman"/>
                <a:cs typeface="Times New Roman"/>
              </a:rPr>
              <a:t>accident</a:t>
            </a:r>
            <a:r>
              <a:rPr sz="1700" spc="-5" dirty="0">
                <a:solidFill>
                  <a:srgbClr val="515151"/>
                </a:solidFill>
                <a:latin typeface="Times New Roman"/>
                <a:cs typeface="Times New Roman"/>
              </a:rPr>
              <a:t> </a:t>
            </a:r>
            <a:r>
              <a:rPr sz="1700" spc="-15" dirty="0">
                <a:solidFill>
                  <a:srgbClr val="515151"/>
                </a:solidFill>
                <a:latin typeface="Times New Roman"/>
                <a:cs typeface="Times New Roman"/>
              </a:rPr>
              <a:t>is</a:t>
            </a:r>
            <a:r>
              <a:rPr sz="1700" dirty="0">
                <a:solidFill>
                  <a:srgbClr val="515151"/>
                </a:solidFill>
                <a:latin typeface="Times New Roman"/>
                <a:cs typeface="Times New Roman"/>
              </a:rPr>
              <a:t> </a:t>
            </a:r>
            <a:r>
              <a:rPr sz="1700" spc="20" dirty="0">
                <a:solidFill>
                  <a:srgbClr val="515151"/>
                </a:solidFill>
                <a:latin typeface="Times New Roman"/>
                <a:cs typeface="Times New Roman"/>
              </a:rPr>
              <a:t>decreases.</a:t>
            </a:r>
            <a:endParaRPr sz="1700">
              <a:latin typeface="Times New Roman"/>
              <a:cs typeface="Times New Roman"/>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3987800" y="1435100"/>
            <a:ext cx="2730500" cy="495300"/>
          </a:xfrm>
          <a:prstGeom prst="rect">
            <a:avLst/>
          </a:prstGeom>
        </p:spPr>
      </p:pic>
      <p:sp>
        <p:nvSpPr>
          <p:cNvPr id="3" name="object 3"/>
          <p:cNvSpPr txBox="1">
            <a:spLocks noGrp="1"/>
          </p:cNvSpPr>
          <p:nvPr>
            <p:ph type="title"/>
          </p:nvPr>
        </p:nvSpPr>
        <p:spPr>
          <a:xfrm>
            <a:off x="3982666" y="1279936"/>
            <a:ext cx="2728595" cy="722630"/>
          </a:xfrm>
          <a:prstGeom prst="rect">
            <a:avLst/>
          </a:prstGeom>
        </p:spPr>
        <p:txBody>
          <a:bodyPr vert="horz" wrap="square" lIns="0" tIns="15875" rIns="0" bIns="0" rtlCol="0">
            <a:spAutoFit/>
          </a:bodyPr>
          <a:lstStyle/>
          <a:p>
            <a:pPr marL="12700">
              <a:lnSpc>
                <a:spcPct val="100000"/>
              </a:lnSpc>
              <a:spcBef>
                <a:spcPts val="125"/>
              </a:spcBef>
            </a:pPr>
            <a:r>
              <a:rPr spc="55" dirty="0">
                <a:solidFill>
                  <a:srgbClr val="515151"/>
                </a:solidFill>
              </a:rPr>
              <a:t>Conclusion</a:t>
            </a:r>
          </a:p>
        </p:txBody>
      </p:sp>
      <p:sp>
        <p:nvSpPr>
          <p:cNvPr id="4" name="object 4"/>
          <p:cNvSpPr txBox="1"/>
          <p:nvPr/>
        </p:nvSpPr>
        <p:spPr>
          <a:xfrm>
            <a:off x="677915" y="2546930"/>
            <a:ext cx="9308465" cy="2406015"/>
          </a:xfrm>
          <a:prstGeom prst="rect">
            <a:avLst/>
          </a:prstGeom>
        </p:spPr>
        <p:txBody>
          <a:bodyPr vert="horz" wrap="square" lIns="0" tIns="32384" rIns="0" bIns="0" rtlCol="0">
            <a:spAutoFit/>
          </a:bodyPr>
          <a:lstStyle/>
          <a:p>
            <a:pPr marL="12700">
              <a:lnSpc>
                <a:spcPct val="100000"/>
              </a:lnSpc>
              <a:spcBef>
                <a:spcPts val="254"/>
              </a:spcBef>
            </a:pPr>
            <a:r>
              <a:rPr sz="1900" spc="30" dirty="0">
                <a:solidFill>
                  <a:srgbClr val="515151"/>
                </a:solidFill>
                <a:latin typeface="Times New Roman"/>
                <a:cs typeface="Times New Roman"/>
              </a:rPr>
              <a:t>After</a:t>
            </a:r>
            <a:r>
              <a:rPr sz="1900" spc="10" dirty="0">
                <a:solidFill>
                  <a:srgbClr val="515151"/>
                </a:solidFill>
                <a:latin typeface="Times New Roman"/>
                <a:cs typeface="Times New Roman"/>
              </a:rPr>
              <a:t> </a:t>
            </a:r>
            <a:r>
              <a:rPr sz="1900" spc="25" dirty="0">
                <a:solidFill>
                  <a:srgbClr val="515151"/>
                </a:solidFill>
                <a:latin typeface="Times New Roman"/>
                <a:cs typeface="Times New Roman"/>
              </a:rPr>
              <a:t>completing</a:t>
            </a:r>
            <a:r>
              <a:rPr sz="1900" spc="10" dirty="0">
                <a:solidFill>
                  <a:srgbClr val="515151"/>
                </a:solidFill>
                <a:latin typeface="Times New Roman"/>
                <a:cs typeface="Times New Roman"/>
              </a:rPr>
              <a:t> </a:t>
            </a:r>
            <a:r>
              <a:rPr sz="1900" spc="35" dirty="0">
                <a:solidFill>
                  <a:srgbClr val="515151"/>
                </a:solidFill>
                <a:latin typeface="Times New Roman"/>
                <a:cs typeface="Times New Roman"/>
              </a:rPr>
              <a:t>this</a:t>
            </a:r>
            <a:r>
              <a:rPr sz="1900" spc="10" dirty="0">
                <a:solidFill>
                  <a:srgbClr val="515151"/>
                </a:solidFill>
                <a:latin typeface="Times New Roman"/>
                <a:cs typeface="Times New Roman"/>
              </a:rPr>
              <a:t> </a:t>
            </a:r>
            <a:r>
              <a:rPr sz="1900" spc="40" dirty="0">
                <a:solidFill>
                  <a:srgbClr val="515151"/>
                </a:solidFill>
                <a:latin typeface="Times New Roman"/>
                <a:cs typeface="Times New Roman"/>
              </a:rPr>
              <a:t>project</a:t>
            </a:r>
            <a:r>
              <a:rPr sz="1900" spc="10" dirty="0">
                <a:solidFill>
                  <a:srgbClr val="515151"/>
                </a:solidFill>
                <a:latin typeface="Times New Roman"/>
                <a:cs typeface="Times New Roman"/>
              </a:rPr>
              <a:t> </a:t>
            </a:r>
            <a:r>
              <a:rPr sz="1900" spc="35" dirty="0">
                <a:solidFill>
                  <a:srgbClr val="515151"/>
                </a:solidFill>
                <a:latin typeface="Times New Roman"/>
                <a:cs typeface="Times New Roman"/>
              </a:rPr>
              <a:t>we</a:t>
            </a:r>
            <a:r>
              <a:rPr sz="1900" spc="10" dirty="0">
                <a:solidFill>
                  <a:srgbClr val="515151"/>
                </a:solidFill>
                <a:latin typeface="Times New Roman"/>
                <a:cs typeface="Times New Roman"/>
              </a:rPr>
              <a:t> </a:t>
            </a:r>
            <a:r>
              <a:rPr sz="1900" spc="-10" dirty="0">
                <a:solidFill>
                  <a:srgbClr val="515151"/>
                </a:solidFill>
                <a:latin typeface="Times New Roman"/>
                <a:cs typeface="Times New Roman"/>
              </a:rPr>
              <a:t>will</a:t>
            </a:r>
            <a:r>
              <a:rPr sz="1900" spc="10" dirty="0">
                <a:solidFill>
                  <a:srgbClr val="515151"/>
                </a:solidFill>
                <a:latin typeface="Times New Roman"/>
                <a:cs typeface="Times New Roman"/>
              </a:rPr>
              <a:t> </a:t>
            </a:r>
            <a:r>
              <a:rPr sz="1900" spc="35" dirty="0">
                <a:solidFill>
                  <a:srgbClr val="515151"/>
                </a:solidFill>
                <a:latin typeface="Times New Roman"/>
                <a:cs typeface="Times New Roman"/>
              </a:rPr>
              <a:t>conclude</a:t>
            </a:r>
            <a:r>
              <a:rPr sz="1900" spc="10" dirty="0">
                <a:solidFill>
                  <a:srgbClr val="515151"/>
                </a:solidFill>
                <a:latin typeface="Times New Roman"/>
                <a:cs typeface="Times New Roman"/>
              </a:rPr>
              <a:t> </a:t>
            </a:r>
            <a:r>
              <a:rPr sz="1900" spc="55" dirty="0">
                <a:solidFill>
                  <a:srgbClr val="515151"/>
                </a:solidFill>
                <a:latin typeface="Times New Roman"/>
                <a:cs typeface="Times New Roman"/>
              </a:rPr>
              <a:t>the</a:t>
            </a:r>
            <a:r>
              <a:rPr sz="1900" spc="10" dirty="0">
                <a:solidFill>
                  <a:srgbClr val="515151"/>
                </a:solidFill>
                <a:latin typeface="Times New Roman"/>
                <a:cs typeface="Times New Roman"/>
              </a:rPr>
              <a:t> </a:t>
            </a:r>
            <a:r>
              <a:rPr sz="1900" spc="5" dirty="0">
                <a:solidFill>
                  <a:srgbClr val="515151"/>
                </a:solidFill>
                <a:latin typeface="Times New Roman"/>
                <a:cs typeface="Times New Roman"/>
              </a:rPr>
              <a:t>following</a:t>
            </a:r>
            <a:r>
              <a:rPr sz="1900" spc="10" dirty="0">
                <a:solidFill>
                  <a:srgbClr val="515151"/>
                </a:solidFill>
                <a:latin typeface="Times New Roman"/>
                <a:cs typeface="Times New Roman"/>
              </a:rPr>
              <a:t> </a:t>
            </a:r>
            <a:r>
              <a:rPr sz="1900" spc="20" dirty="0">
                <a:solidFill>
                  <a:srgbClr val="515151"/>
                </a:solidFill>
                <a:latin typeface="Times New Roman"/>
                <a:cs typeface="Times New Roman"/>
              </a:rPr>
              <a:t>conclusion:</a:t>
            </a:r>
            <a:endParaRPr sz="1900">
              <a:latin typeface="Times New Roman"/>
              <a:cs typeface="Times New Roman"/>
            </a:endParaRPr>
          </a:p>
          <a:p>
            <a:pPr marL="231140" marR="5080" indent="-219075">
              <a:lnSpc>
                <a:spcPts val="1980"/>
              </a:lnSpc>
              <a:spcBef>
                <a:spcPts val="480"/>
              </a:spcBef>
              <a:buSzPct val="76315"/>
              <a:buChar char="•"/>
              <a:tabLst>
                <a:tab pos="231775" algn="l"/>
              </a:tabLst>
            </a:pPr>
            <a:r>
              <a:rPr sz="1900" spc="-25" dirty="0">
                <a:solidFill>
                  <a:srgbClr val="515151"/>
                </a:solidFill>
                <a:latin typeface="Times New Roman"/>
                <a:cs typeface="Times New Roman"/>
              </a:rPr>
              <a:t>To </a:t>
            </a:r>
            <a:r>
              <a:rPr sz="1900" spc="45" dirty="0">
                <a:solidFill>
                  <a:srgbClr val="515151"/>
                </a:solidFill>
                <a:latin typeface="Times New Roman"/>
                <a:cs typeface="Times New Roman"/>
              </a:rPr>
              <a:t>us </a:t>
            </a:r>
            <a:r>
              <a:rPr sz="1900" spc="55" dirty="0">
                <a:solidFill>
                  <a:srgbClr val="515151"/>
                </a:solidFill>
                <a:latin typeface="Times New Roman"/>
                <a:cs typeface="Times New Roman"/>
              </a:rPr>
              <a:t>the </a:t>
            </a:r>
            <a:r>
              <a:rPr sz="1900" spc="45" dirty="0">
                <a:solidFill>
                  <a:srgbClr val="515151"/>
                </a:solidFill>
                <a:latin typeface="Times New Roman"/>
                <a:cs typeface="Times New Roman"/>
              </a:rPr>
              <a:t>need </a:t>
            </a:r>
            <a:r>
              <a:rPr sz="1900" spc="-5" dirty="0">
                <a:solidFill>
                  <a:srgbClr val="515151"/>
                </a:solidFill>
                <a:latin typeface="Times New Roman"/>
                <a:cs typeface="Times New Roman"/>
              </a:rPr>
              <a:t>of </a:t>
            </a:r>
            <a:r>
              <a:rPr sz="1900" spc="55" dirty="0">
                <a:solidFill>
                  <a:srgbClr val="515151"/>
                </a:solidFill>
                <a:latin typeface="Times New Roman"/>
                <a:cs typeface="Times New Roman"/>
              </a:rPr>
              <a:t>internet </a:t>
            </a:r>
            <a:r>
              <a:rPr sz="1900" spc="70" dirty="0">
                <a:solidFill>
                  <a:srgbClr val="515151"/>
                </a:solidFill>
                <a:latin typeface="Times New Roman"/>
                <a:cs typeface="Times New Roman"/>
              </a:rPr>
              <a:t>and </a:t>
            </a:r>
            <a:r>
              <a:rPr sz="1900" spc="55" dirty="0">
                <a:solidFill>
                  <a:srgbClr val="515151"/>
                </a:solidFill>
                <a:latin typeface="Times New Roman"/>
                <a:cs typeface="Times New Roman"/>
              </a:rPr>
              <a:t>the </a:t>
            </a:r>
            <a:r>
              <a:rPr sz="1900" spc="40" dirty="0">
                <a:solidFill>
                  <a:srgbClr val="515151"/>
                </a:solidFill>
                <a:latin typeface="Times New Roman"/>
                <a:cs typeface="Times New Roman"/>
              </a:rPr>
              <a:t>things which </a:t>
            </a:r>
            <a:r>
              <a:rPr sz="1900" spc="60" dirty="0">
                <a:solidFill>
                  <a:srgbClr val="515151"/>
                </a:solidFill>
                <a:latin typeface="Times New Roman"/>
                <a:cs typeface="Times New Roman"/>
              </a:rPr>
              <a:t>are </a:t>
            </a:r>
            <a:r>
              <a:rPr sz="1900" spc="55" dirty="0">
                <a:solidFill>
                  <a:srgbClr val="515151"/>
                </a:solidFill>
                <a:latin typeface="Times New Roman"/>
                <a:cs typeface="Times New Roman"/>
              </a:rPr>
              <a:t>internet </a:t>
            </a:r>
            <a:r>
              <a:rPr sz="1900" spc="45" dirty="0">
                <a:solidFill>
                  <a:srgbClr val="515151"/>
                </a:solidFill>
                <a:latin typeface="Times New Roman"/>
                <a:cs typeface="Times New Roman"/>
              </a:rPr>
              <a:t>based </a:t>
            </a:r>
            <a:r>
              <a:rPr sz="1900" spc="60" dirty="0">
                <a:solidFill>
                  <a:srgbClr val="515151"/>
                </a:solidFill>
                <a:latin typeface="Times New Roman"/>
                <a:cs typeface="Times New Roman"/>
              </a:rPr>
              <a:t>are </a:t>
            </a:r>
            <a:r>
              <a:rPr sz="1900" spc="40" dirty="0">
                <a:solidFill>
                  <a:srgbClr val="515151"/>
                </a:solidFill>
                <a:latin typeface="Times New Roman"/>
                <a:cs typeface="Times New Roman"/>
              </a:rPr>
              <a:t>very </a:t>
            </a:r>
            <a:r>
              <a:rPr sz="1900" spc="50" dirty="0">
                <a:solidFill>
                  <a:srgbClr val="515151"/>
                </a:solidFill>
                <a:latin typeface="Times New Roman"/>
                <a:cs typeface="Times New Roman"/>
              </a:rPr>
              <a:t>much </a:t>
            </a:r>
            <a:r>
              <a:rPr sz="1900" spc="55" dirty="0">
                <a:solidFill>
                  <a:srgbClr val="515151"/>
                </a:solidFill>
                <a:latin typeface="Times New Roman"/>
                <a:cs typeface="Times New Roman"/>
              </a:rPr>
              <a:t> important </a:t>
            </a:r>
            <a:r>
              <a:rPr sz="1900" spc="40" dirty="0">
                <a:solidFill>
                  <a:srgbClr val="515151"/>
                </a:solidFill>
                <a:latin typeface="Times New Roman"/>
                <a:cs typeface="Times New Roman"/>
              </a:rPr>
              <a:t>nowadays. </a:t>
            </a:r>
            <a:r>
              <a:rPr sz="1900" spc="145" dirty="0">
                <a:solidFill>
                  <a:srgbClr val="515151"/>
                </a:solidFill>
                <a:latin typeface="Times New Roman"/>
                <a:cs typeface="Times New Roman"/>
              </a:rPr>
              <a:t>IOT </a:t>
            </a:r>
            <a:r>
              <a:rPr sz="1900" spc="65" dirty="0">
                <a:solidFill>
                  <a:srgbClr val="515151"/>
                </a:solidFill>
                <a:latin typeface="Times New Roman"/>
                <a:cs typeface="Times New Roman"/>
              </a:rPr>
              <a:t>or </a:t>
            </a:r>
            <a:r>
              <a:rPr sz="1900" spc="55" dirty="0">
                <a:solidFill>
                  <a:srgbClr val="515151"/>
                </a:solidFill>
                <a:latin typeface="Times New Roman"/>
                <a:cs typeface="Times New Roman"/>
              </a:rPr>
              <a:t>internet</a:t>
            </a:r>
            <a:r>
              <a:rPr sz="1900" spc="60" dirty="0">
                <a:solidFill>
                  <a:srgbClr val="515151"/>
                </a:solidFill>
                <a:latin typeface="Times New Roman"/>
                <a:cs typeface="Times New Roman"/>
              </a:rPr>
              <a:t> </a:t>
            </a:r>
            <a:r>
              <a:rPr sz="1900" spc="-5" dirty="0">
                <a:solidFill>
                  <a:srgbClr val="515151"/>
                </a:solidFill>
                <a:latin typeface="Times New Roman"/>
                <a:cs typeface="Times New Roman"/>
              </a:rPr>
              <a:t>of </a:t>
            </a:r>
            <a:r>
              <a:rPr sz="1900" spc="40" dirty="0">
                <a:solidFill>
                  <a:srgbClr val="515151"/>
                </a:solidFill>
                <a:latin typeface="Times New Roman"/>
                <a:cs typeface="Times New Roman"/>
              </a:rPr>
              <a:t>things </a:t>
            </a:r>
            <a:r>
              <a:rPr sz="1900" spc="-10" dirty="0">
                <a:solidFill>
                  <a:srgbClr val="515151"/>
                </a:solidFill>
                <a:latin typeface="Times New Roman"/>
                <a:cs typeface="Times New Roman"/>
              </a:rPr>
              <a:t>is</a:t>
            </a:r>
            <a:r>
              <a:rPr sz="1900" spc="-5" dirty="0">
                <a:solidFill>
                  <a:srgbClr val="515151"/>
                </a:solidFill>
                <a:latin typeface="Times New Roman"/>
                <a:cs typeface="Times New Roman"/>
              </a:rPr>
              <a:t> </a:t>
            </a:r>
            <a:r>
              <a:rPr sz="1900" spc="55" dirty="0">
                <a:solidFill>
                  <a:srgbClr val="515151"/>
                </a:solidFill>
                <a:latin typeface="Times New Roman"/>
                <a:cs typeface="Times New Roman"/>
              </a:rPr>
              <a:t>the </a:t>
            </a:r>
            <a:r>
              <a:rPr sz="1900" spc="40" dirty="0">
                <a:solidFill>
                  <a:srgbClr val="515151"/>
                </a:solidFill>
                <a:latin typeface="Times New Roman"/>
                <a:cs typeface="Times New Roman"/>
              </a:rPr>
              <a:t>very </a:t>
            </a:r>
            <a:r>
              <a:rPr sz="1900" spc="55" dirty="0">
                <a:solidFill>
                  <a:srgbClr val="515151"/>
                </a:solidFill>
                <a:latin typeface="Times New Roman"/>
                <a:cs typeface="Times New Roman"/>
              </a:rPr>
              <a:t>important </a:t>
            </a:r>
            <a:r>
              <a:rPr sz="1900" spc="80" dirty="0">
                <a:solidFill>
                  <a:srgbClr val="515151"/>
                </a:solidFill>
                <a:latin typeface="Times New Roman"/>
                <a:cs typeface="Times New Roman"/>
              </a:rPr>
              <a:t>part </a:t>
            </a:r>
            <a:r>
              <a:rPr sz="1900" spc="25" dirty="0">
                <a:solidFill>
                  <a:srgbClr val="515151"/>
                </a:solidFill>
                <a:latin typeface="Times New Roman"/>
                <a:cs typeface="Times New Roman"/>
              </a:rPr>
              <a:t>in </a:t>
            </a:r>
            <a:r>
              <a:rPr sz="1900" spc="65" dirty="0">
                <a:solidFill>
                  <a:srgbClr val="515151"/>
                </a:solidFill>
                <a:latin typeface="Times New Roman"/>
                <a:cs typeface="Times New Roman"/>
              </a:rPr>
              <a:t>both </a:t>
            </a:r>
            <a:r>
              <a:rPr sz="1900" spc="70" dirty="0">
                <a:solidFill>
                  <a:srgbClr val="515151"/>
                </a:solidFill>
                <a:latin typeface="Times New Roman"/>
                <a:cs typeface="Times New Roman"/>
              </a:rPr>
              <a:t> </a:t>
            </a:r>
            <a:r>
              <a:rPr sz="1900" spc="50" dirty="0">
                <a:solidFill>
                  <a:srgbClr val="515151"/>
                </a:solidFill>
                <a:latin typeface="Times New Roman"/>
                <a:cs typeface="Times New Roman"/>
              </a:rPr>
              <a:t>computer</a:t>
            </a:r>
            <a:r>
              <a:rPr sz="1900" spc="500" dirty="0">
                <a:solidFill>
                  <a:srgbClr val="515151"/>
                </a:solidFill>
                <a:latin typeface="Times New Roman"/>
                <a:cs typeface="Times New Roman"/>
              </a:rPr>
              <a:t> </a:t>
            </a:r>
            <a:r>
              <a:rPr sz="1900" spc="70" dirty="0">
                <a:solidFill>
                  <a:srgbClr val="515151"/>
                </a:solidFill>
                <a:latin typeface="Times New Roman"/>
                <a:cs typeface="Times New Roman"/>
              </a:rPr>
              <a:t>and</a:t>
            </a:r>
            <a:r>
              <a:rPr sz="1900" spc="10" dirty="0">
                <a:solidFill>
                  <a:srgbClr val="515151"/>
                </a:solidFill>
                <a:latin typeface="Times New Roman"/>
                <a:cs typeface="Times New Roman"/>
              </a:rPr>
              <a:t> </a:t>
            </a:r>
            <a:r>
              <a:rPr sz="1900" spc="70" dirty="0">
                <a:solidFill>
                  <a:srgbClr val="515151"/>
                </a:solidFill>
                <a:latin typeface="Times New Roman"/>
                <a:cs typeface="Times New Roman"/>
              </a:rPr>
              <a:t>our</a:t>
            </a:r>
            <a:r>
              <a:rPr sz="1900" spc="15" dirty="0">
                <a:solidFill>
                  <a:srgbClr val="515151"/>
                </a:solidFill>
                <a:latin typeface="Times New Roman"/>
                <a:cs typeface="Times New Roman"/>
              </a:rPr>
              <a:t> daily </a:t>
            </a:r>
            <a:r>
              <a:rPr sz="1900" spc="-5" dirty="0">
                <a:solidFill>
                  <a:srgbClr val="515151"/>
                </a:solidFill>
                <a:latin typeface="Times New Roman"/>
                <a:cs typeface="Times New Roman"/>
              </a:rPr>
              <a:t>lives.</a:t>
            </a:r>
            <a:r>
              <a:rPr sz="1900" spc="40" dirty="0">
                <a:solidFill>
                  <a:srgbClr val="515151"/>
                </a:solidFill>
                <a:latin typeface="Times New Roman"/>
                <a:cs typeface="Times New Roman"/>
              </a:rPr>
              <a:t> </a:t>
            </a:r>
            <a:r>
              <a:rPr sz="1900" spc="60" dirty="0">
                <a:solidFill>
                  <a:srgbClr val="515151"/>
                </a:solidFill>
                <a:latin typeface="Times New Roman"/>
                <a:cs typeface="Times New Roman"/>
              </a:rPr>
              <a:t>The</a:t>
            </a:r>
            <a:r>
              <a:rPr sz="1900" spc="10" dirty="0">
                <a:solidFill>
                  <a:srgbClr val="515151"/>
                </a:solidFill>
                <a:latin typeface="Times New Roman"/>
                <a:cs typeface="Times New Roman"/>
              </a:rPr>
              <a:t> </a:t>
            </a:r>
            <a:r>
              <a:rPr sz="1900" spc="35" dirty="0">
                <a:solidFill>
                  <a:srgbClr val="515151"/>
                </a:solidFill>
                <a:latin typeface="Times New Roman"/>
                <a:cs typeface="Times New Roman"/>
              </a:rPr>
              <a:t>above</a:t>
            </a:r>
            <a:r>
              <a:rPr sz="1900" spc="505" dirty="0">
                <a:solidFill>
                  <a:srgbClr val="515151"/>
                </a:solidFill>
                <a:latin typeface="Times New Roman"/>
                <a:cs typeface="Times New Roman"/>
              </a:rPr>
              <a:t> </a:t>
            </a:r>
            <a:r>
              <a:rPr sz="1900" spc="20" dirty="0">
                <a:solidFill>
                  <a:srgbClr val="515151"/>
                </a:solidFill>
                <a:latin typeface="Times New Roman"/>
                <a:cs typeface="Times New Roman"/>
              </a:rPr>
              <a:t>model</a:t>
            </a:r>
            <a:r>
              <a:rPr sz="1900" spc="10" dirty="0">
                <a:solidFill>
                  <a:srgbClr val="515151"/>
                </a:solidFill>
                <a:latin typeface="Times New Roman"/>
                <a:cs typeface="Times New Roman"/>
              </a:rPr>
              <a:t> </a:t>
            </a:r>
            <a:r>
              <a:rPr sz="1900" spc="35" dirty="0">
                <a:solidFill>
                  <a:srgbClr val="515151"/>
                </a:solidFill>
                <a:latin typeface="Times New Roman"/>
                <a:cs typeface="Times New Roman"/>
              </a:rPr>
              <a:t>describes</a:t>
            </a:r>
            <a:r>
              <a:rPr sz="1900" spc="15" dirty="0">
                <a:solidFill>
                  <a:srgbClr val="515151"/>
                </a:solidFill>
                <a:latin typeface="Times New Roman"/>
                <a:cs typeface="Times New Roman"/>
              </a:rPr>
              <a:t> </a:t>
            </a:r>
            <a:r>
              <a:rPr sz="1900" spc="50" dirty="0">
                <a:solidFill>
                  <a:srgbClr val="515151"/>
                </a:solidFill>
                <a:latin typeface="Times New Roman"/>
                <a:cs typeface="Times New Roman"/>
              </a:rPr>
              <a:t>how</a:t>
            </a:r>
            <a:r>
              <a:rPr sz="1900" spc="15" dirty="0">
                <a:solidFill>
                  <a:srgbClr val="515151"/>
                </a:solidFill>
                <a:latin typeface="Times New Roman"/>
                <a:cs typeface="Times New Roman"/>
              </a:rPr>
              <a:t> </a:t>
            </a:r>
            <a:r>
              <a:rPr sz="1900" spc="55" dirty="0">
                <a:solidFill>
                  <a:srgbClr val="515151"/>
                </a:solidFill>
                <a:latin typeface="Times New Roman"/>
                <a:cs typeface="Times New Roman"/>
              </a:rPr>
              <a:t>the</a:t>
            </a:r>
            <a:r>
              <a:rPr sz="1900" spc="10" dirty="0">
                <a:solidFill>
                  <a:srgbClr val="515151"/>
                </a:solidFill>
                <a:latin typeface="Times New Roman"/>
                <a:cs typeface="Times New Roman"/>
              </a:rPr>
              <a:t> </a:t>
            </a:r>
            <a:r>
              <a:rPr sz="1900" spc="55" dirty="0">
                <a:solidFill>
                  <a:srgbClr val="515151"/>
                </a:solidFill>
                <a:latin typeface="Times New Roman"/>
                <a:cs typeface="Times New Roman"/>
              </a:rPr>
              <a:t>ardunio</a:t>
            </a:r>
            <a:r>
              <a:rPr sz="1900" spc="15" dirty="0">
                <a:solidFill>
                  <a:srgbClr val="515151"/>
                </a:solidFill>
                <a:latin typeface="Times New Roman"/>
                <a:cs typeface="Times New Roman"/>
              </a:rPr>
              <a:t> </a:t>
            </a:r>
            <a:r>
              <a:rPr sz="1900" spc="50" dirty="0">
                <a:solidFill>
                  <a:srgbClr val="515151"/>
                </a:solidFill>
                <a:latin typeface="Times New Roman"/>
                <a:cs typeface="Times New Roman"/>
              </a:rPr>
              <a:t>programs</a:t>
            </a:r>
            <a:r>
              <a:rPr sz="1900" spc="10" dirty="0">
                <a:solidFill>
                  <a:srgbClr val="515151"/>
                </a:solidFill>
                <a:latin typeface="Times New Roman"/>
                <a:cs typeface="Times New Roman"/>
              </a:rPr>
              <a:t> </a:t>
            </a:r>
            <a:r>
              <a:rPr sz="1900" spc="55" dirty="0">
                <a:solidFill>
                  <a:srgbClr val="515151"/>
                </a:solidFill>
                <a:latin typeface="Times New Roman"/>
                <a:cs typeface="Times New Roman"/>
              </a:rPr>
              <a:t>the </a:t>
            </a:r>
            <a:r>
              <a:rPr sz="1900" spc="-459" dirty="0">
                <a:solidFill>
                  <a:srgbClr val="515151"/>
                </a:solidFill>
                <a:latin typeface="Times New Roman"/>
                <a:cs typeface="Times New Roman"/>
              </a:rPr>
              <a:t> </a:t>
            </a:r>
            <a:r>
              <a:rPr sz="1900" spc="60" dirty="0">
                <a:solidFill>
                  <a:srgbClr val="515151"/>
                </a:solidFill>
                <a:latin typeface="Times New Roman"/>
                <a:cs typeface="Times New Roman"/>
              </a:rPr>
              <a:t>car </a:t>
            </a:r>
            <a:r>
              <a:rPr sz="1900" spc="50" dirty="0">
                <a:solidFill>
                  <a:srgbClr val="515151"/>
                </a:solidFill>
                <a:latin typeface="Times New Roman"/>
                <a:cs typeface="Times New Roman"/>
              </a:rPr>
              <a:t>motor </a:t>
            </a:r>
            <a:r>
              <a:rPr sz="1900" spc="30" dirty="0">
                <a:solidFill>
                  <a:srgbClr val="515151"/>
                </a:solidFill>
                <a:latin typeface="Times New Roman"/>
                <a:cs typeface="Times New Roman"/>
              </a:rPr>
              <a:t>module </a:t>
            </a:r>
            <a:r>
              <a:rPr sz="1900" spc="70" dirty="0">
                <a:solidFill>
                  <a:srgbClr val="515151"/>
                </a:solidFill>
                <a:latin typeface="Times New Roman"/>
                <a:cs typeface="Times New Roman"/>
              </a:rPr>
              <a:t>and </a:t>
            </a:r>
            <a:r>
              <a:rPr sz="1900" spc="50" dirty="0">
                <a:solidFill>
                  <a:srgbClr val="515151"/>
                </a:solidFill>
                <a:latin typeface="Times New Roman"/>
                <a:cs typeface="Times New Roman"/>
              </a:rPr>
              <a:t>by </a:t>
            </a:r>
            <a:r>
              <a:rPr sz="1900" spc="70" dirty="0">
                <a:solidFill>
                  <a:srgbClr val="515151"/>
                </a:solidFill>
                <a:latin typeface="Times New Roman"/>
                <a:cs typeface="Times New Roman"/>
              </a:rPr>
              <a:t>IoT </a:t>
            </a:r>
            <a:r>
              <a:rPr sz="1900" spc="35" dirty="0">
                <a:solidFill>
                  <a:srgbClr val="515151"/>
                </a:solidFill>
                <a:latin typeface="Times New Roman"/>
                <a:cs typeface="Times New Roman"/>
              </a:rPr>
              <a:t>we </a:t>
            </a:r>
            <a:r>
              <a:rPr sz="1900" spc="25" dirty="0">
                <a:solidFill>
                  <a:srgbClr val="515151"/>
                </a:solidFill>
                <a:latin typeface="Times New Roman"/>
                <a:cs typeface="Times New Roman"/>
              </a:rPr>
              <a:t>actually </a:t>
            </a:r>
            <a:r>
              <a:rPr sz="1900" spc="55" dirty="0">
                <a:solidFill>
                  <a:srgbClr val="515151"/>
                </a:solidFill>
                <a:latin typeface="Times New Roman"/>
                <a:cs typeface="Times New Roman"/>
              </a:rPr>
              <a:t>rotate the </a:t>
            </a:r>
            <a:r>
              <a:rPr sz="1900" spc="25" dirty="0">
                <a:solidFill>
                  <a:srgbClr val="515151"/>
                </a:solidFill>
                <a:latin typeface="Times New Roman"/>
                <a:cs typeface="Times New Roman"/>
              </a:rPr>
              <a:t>wheels </a:t>
            </a:r>
            <a:r>
              <a:rPr sz="1900" spc="70" dirty="0">
                <a:solidFill>
                  <a:srgbClr val="515151"/>
                </a:solidFill>
                <a:latin typeface="Times New Roman"/>
                <a:cs typeface="Times New Roman"/>
              </a:rPr>
              <a:t>and </a:t>
            </a:r>
            <a:r>
              <a:rPr sz="1900" dirty="0">
                <a:solidFill>
                  <a:srgbClr val="515151"/>
                </a:solidFill>
                <a:latin typeface="Times New Roman"/>
                <a:cs typeface="Times New Roman"/>
              </a:rPr>
              <a:t>give </a:t>
            </a:r>
            <a:r>
              <a:rPr sz="1900" spc="35" dirty="0">
                <a:solidFill>
                  <a:srgbClr val="515151"/>
                </a:solidFill>
                <a:latin typeface="Times New Roman"/>
                <a:cs typeface="Times New Roman"/>
              </a:rPr>
              <a:t>direction </a:t>
            </a:r>
            <a:r>
              <a:rPr sz="1900" spc="45" dirty="0">
                <a:solidFill>
                  <a:srgbClr val="515151"/>
                </a:solidFill>
                <a:latin typeface="Times New Roman"/>
                <a:cs typeface="Times New Roman"/>
              </a:rPr>
              <a:t>to </a:t>
            </a:r>
            <a:r>
              <a:rPr sz="1900" spc="55" dirty="0">
                <a:solidFill>
                  <a:srgbClr val="515151"/>
                </a:solidFill>
                <a:latin typeface="Times New Roman"/>
                <a:cs typeface="Times New Roman"/>
              </a:rPr>
              <a:t>the </a:t>
            </a:r>
            <a:r>
              <a:rPr sz="1900" spc="10" dirty="0">
                <a:solidFill>
                  <a:srgbClr val="515151"/>
                </a:solidFill>
                <a:latin typeface="Times New Roman"/>
                <a:cs typeface="Times New Roman"/>
              </a:rPr>
              <a:t>car. </a:t>
            </a:r>
            <a:r>
              <a:rPr sz="1900" spc="15" dirty="0">
                <a:solidFill>
                  <a:srgbClr val="515151"/>
                </a:solidFill>
                <a:latin typeface="Times New Roman"/>
                <a:cs typeface="Times New Roman"/>
              </a:rPr>
              <a:t> </a:t>
            </a:r>
            <a:r>
              <a:rPr sz="1900" spc="70" dirty="0">
                <a:solidFill>
                  <a:srgbClr val="515151"/>
                </a:solidFill>
                <a:latin typeface="Times New Roman"/>
                <a:cs typeface="Times New Roman"/>
              </a:rPr>
              <a:t>IoT </a:t>
            </a:r>
            <a:r>
              <a:rPr sz="1900" spc="5" dirty="0">
                <a:solidFill>
                  <a:srgbClr val="515151"/>
                </a:solidFill>
                <a:latin typeface="Times New Roman"/>
                <a:cs typeface="Times New Roman"/>
              </a:rPr>
              <a:t>gives </a:t>
            </a:r>
            <a:r>
              <a:rPr sz="1900" spc="45" dirty="0">
                <a:solidFill>
                  <a:srgbClr val="515151"/>
                </a:solidFill>
                <a:latin typeface="Times New Roman"/>
                <a:cs typeface="Times New Roman"/>
              </a:rPr>
              <a:t>us </a:t>
            </a:r>
            <a:r>
              <a:rPr sz="1900" spc="55" dirty="0">
                <a:solidFill>
                  <a:srgbClr val="515151"/>
                </a:solidFill>
                <a:latin typeface="Times New Roman"/>
                <a:cs typeface="Times New Roman"/>
              </a:rPr>
              <a:t>the opportunity </a:t>
            </a:r>
            <a:r>
              <a:rPr sz="1900" spc="45" dirty="0">
                <a:solidFill>
                  <a:srgbClr val="515151"/>
                </a:solidFill>
                <a:latin typeface="Times New Roman"/>
                <a:cs typeface="Times New Roman"/>
              </a:rPr>
              <a:t>to </a:t>
            </a:r>
            <a:r>
              <a:rPr sz="1900" spc="65" dirty="0">
                <a:solidFill>
                  <a:srgbClr val="515151"/>
                </a:solidFill>
                <a:latin typeface="Times New Roman"/>
                <a:cs typeface="Times New Roman"/>
              </a:rPr>
              <a:t>work </a:t>
            </a:r>
            <a:r>
              <a:rPr sz="1900" spc="45" dirty="0">
                <a:solidFill>
                  <a:srgbClr val="515151"/>
                </a:solidFill>
                <a:latin typeface="Times New Roman"/>
                <a:cs typeface="Times New Roman"/>
              </a:rPr>
              <a:t>with </a:t>
            </a:r>
            <a:r>
              <a:rPr sz="1900" spc="35" dirty="0">
                <a:solidFill>
                  <a:srgbClr val="515151"/>
                </a:solidFill>
                <a:latin typeface="Times New Roman"/>
                <a:cs typeface="Times New Roman"/>
              </a:rPr>
              <a:t>different platforms </a:t>
            </a:r>
            <a:r>
              <a:rPr sz="1900" spc="70" dirty="0">
                <a:solidFill>
                  <a:srgbClr val="515151"/>
                </a:solidFill>
                <a:latin typeface="Times New Roman"/>
                <a:cs typeface="Times New Roman"/>
              </a:rPr>
              <a:t>and </a:t>
            </a:r>
            <a:r>
              <a:rPr sz="1900" spc="25" dirty="0">
                <a:solidFill>
                  <a:srgbClr val="515151"/>
                </a:solidFill>
                <a:latin typeface="Times New Roman"/>
                <a:cs typeface="Times New Roman"/>
              </a:rPr>
              <a:t>it </a:t>
            </a:r>
            <a:r>
              <a:rPr sz="1900" spc="30" dirty="0">
                <a:solidFill>
                  <a:srgbClr val="515151"/>
                </a:solidFill>
                <a:latin typeface="Times New Roman"/>
                <a:cs typeface="Times New Roman"/>
              </a:rPr>
              <a:t>helps </a:t>
            </a:r>
            <a:r>
              <a:rPr sz="1900" spc="45" dirty="0">
                <a:solidFill>
                  <a:srgbClr val="515151"/>
                </a:solidFill>
                <a:latin typeface="Times New Roman"/>
                <a:cs typeface="Times New Roman"/>
              </a:rPr>
              <a:t>us to create </a:t>
            </a:r>
            <a:r>
              <a:rPr sz="1900" spc="50" dirty="0">
                <a:solidFill>
                  <a:srgbClr val="515151"/>
                </a:solidFill>
                <a:latin typeface="Times New Roman"/>
                <a:cs typeface="Times New Roman"/>
              </a:rPr>
              <a:t> </a:t>
            </a:r>
            <a:r>
              <a:rPr sz="1900" spc="35" dirty="0">
                <a:solidFill>
                  <a:srgbClr val="515151"/>
                </a:solidFill>
                <a:latin typeface="Times New Roman"/>
                <a:cs typeface="Times New Roman"/>
              </a:rPr>
              <a:t>various </a:t>
            </a:r>
            <a:r>
              <a:rPr sz="1900" spc="40" dirty="0">
                <a:solidFill>
                  <a:srgbClr val="515151"/>
                </a:solidFill>
                <a:latin typeface="Times New Roman"/>
                <a:cs typeface="Times New Roman"/>
              </a:rPr>
              <a:t>interesting </a:t>
            </a:r>
            <a:r>
              <a:rPr sz="1900" spc="25" dirty="0">
                <a:solidFill>
                  <a:srgbClr val="515151"/>
                </a:solidFill>
                <a:latin typeface="Times New Roman"/>
                <a:cs typeface="Times New Roman"/>
              </a:rPr>
              <a:t>modules </a:t>
            </a:r>
            <a:r>
              <a:rPr sz="1900" spc="45" dirty="0">
                <a:solidFill>
                  <a:srgbClr val="515151"/>
                </a:solidFill>
                <a:latin typeface="Times New Roman"/>
                <a:cs typeface="Times New Roman"/>
              </a:rPr>
              <a:t>to </a:t>
            </a:r>
            <a:r>
              <a:rPr sz="1900" spc="65" dirty="0">
                <a:solidFill>
                  <a:srgbClr val="515151"/>
                </a:solidFill>
                <a:latin typeface="Times New Roman"/>
                <a:cs typeface="Times New Roman"/>
              </a:rPr>
              <a:t>work </a:t>
            </a:r>
            <a:r>
              <a:rPr sz="1900" spc="35" dirty="0">
                <a:solidFill>
                  <a:srgbClr val="515151"/>
                </a:solidFill>
                <a:latin typeface="Times New Roman"/>
                <a:cs typeface="Times New Roman"/>
              </a:rPr>
              <a:t>on. We </a:t>
            </a:r>
            <a:r>
              <a:rPr sz="1900" spc="10" dirty="0">
                <a:solidFill>
                  <a:srgbClr val="515151"/>
                </a:solidFill>
                <a:latin typeface="Times New Roman"/>
                <a:cs typeface="Times New Roman"/>
              </a:rPr>
              <a:t>also </a:t>
            </a:r>
            <a:r>
              <a:rPr sz="1900" spc="45" dirty="0">
                <a:solidFill>
                  <a:srgbClr val="515151"/>
                </a:solidFill>
                <a:latin typeface="Times New Roman"/>
                <a:cs typeface="Times New Roman"/>
              </a:rPr>
              <a:t>tested </a:t>
            </a:r>
            <a:r>
              <a:rPr sz="1900" spc="55" dirty="0">
                <a:solidFill>
                  <a:srgbClr val="515151"/>
                </a:solidFill>
                <a:latin typeface="Times New Roman"/>
                <a:cs typeface="Times New Roman"/>
              </a:rPr>
              <a:t>the </a:t>
            </a:r>
            <a:r>
              <a:rPr sz="1900" spc="30" dirty="0">
                <a:solidFill>
                  <a:srgbClr val="515151"/>
                </a:solidFill>
                <a:latin typeface="Times New Roman"/>
                <a:cs typeface="Times New Roman"/>
              </a:rPr>
              <a:t>applications </a:t>
            </a:r>
            <a:r>
              <a:rPr sz="1900" spc="45" dirty="0">
                <a:solidFill>
                  <a:srgbClr val="515151"/>
                </a:solidFill>
                <a:latin typeface="Times New Roman"/>
                <a:cs typeface="Times New Roman"/>
              </a:rPr>
              <a:t>used to </a:t>
            </a:r>
            <a:r>
              <a:rPr sz="1900" spc="40" dirty="0">
                <a:solidFill>
                  <a:srgbClr val="515151"/>
                </a:solidFill>
                <a:latin typeface="Times New Roman"/>
                <a:cs typeface="Times New Roman"/>
              </a:rPr>
              <a:t>drive </a:t>
            </a:r>
            <a:r>
              <a:rPr sz="1900" spc="55" dirty="0">
                <a:solidFill>
                  <a:srgbClr val="515151"/>
                </a:solidFill>
                <a:latin typeface="Times New Roman"/>
                <a:cs typeface="Times New Roman"/>
              </a:rPr>
              <a:t>the </a:t>
            </a:r>
            <a:r>
              <a:rPr sz="1900" spc="60" dirty="0">
                <a:solidFill>
                  <a:srgbClr val="515151"/>
                </a:solidFill>
                <a:latin typeface="Times New Roman"/>
                <a:cs typeface="Times New Roman"/>
              </a:rPr>
              <a:t> </a:t>
            </a:r>
            <a:r>
              <a:rPr sz="1900" spc="10" dirty="0">
                <a:solidFill>
                  <a:srgbClr val="515151"/>
                </a:solidFill>
                <a:latin typeface="Times New Roman"/>
                <a:cs typeface="Times New Roman"/>
              </a:rPr>
              <a:t>car. </a:t>
            </a:r>
            <a:r>
              <a:rPr sz="1900" spc="110" dirty="0">
                <a:solidFill>
                  <a:srgbClr val="515151"/>
                </a:solidFill>
                <a:latin typeface="Times New Roman"/>
                <a:cs typeface="Times New Roman"/>
              </a:rPr>
              <a:t>Due </a:t>
            </a:r>
            <a:r>
              <a:rPr sz="1900" spc="45" dirty="0">
                <a:solidFill>
                  <a:srgbClr val="515151"/>
                </a:solidFill>
                <a:latin typeface="Times New Roman"/>
                <a:cs typeface="Times New Roman"/>
              </a:rPr>
              <a:t>to </a:t>
            </a:r>
            <a:r>
              <a:rPr sz="1900" spc="55" dirty="0">
                <a:solidFill>
                  <a:srgbClr val="515151"/>
                </a:solidFill>
                <a:latin typeface="Times New Roman"/>
                <a:cs typeface="Times New Roman"/>
              </a:rPr>
              <a:t>the </a:t>
            </a:r>
            <a:r>
              <a:rPr sz="1900" spc="50" dirty="0">
                <a:solidFill>
                  <a:srgbClr val="515151"/>
                </a:solidFill>
                <a:latin typeface="Times New Roman"/>
                <a:cs typeface="Times New Roman"/>
              </a:rPr>
              <a:t>new </a:t>
            </a:r>
            <a:r>
              <a:rPr sz="1900" spc="40" dirty="0">
                <a:solidFill>
                  <a:srgbClr val="515151"/>
                </a:solidFill>
                <a:latin typeface="Times New Roman"/>
                <a:cs typeface="Times New Roman"/>
              </a:rPr>
              <a:t>concept </a:t>
            </a:r>
            <a:r>
              <a:rPr sz="1900" spc="-5" dirty="0">
                <a:solidFill>
                  <a:srgbClr val="515151"/>
                </a:solidFill>
                <a:latin typeface="Times New Roman"/>
                <a:cs typeface="Times New Roman"/>
              </a:rPr>
              <a:t>of </a:t>
            </a:r>
            <a:r>
              <a:rPr sz="1900" spc="25" dirty="0">
                <a:solidFill>
                  <a:srgbClr val="515151"/>
                </a:solidFill>
                <a:latin typeface="Times New Roman"/>
                <a:cs typeface="Times New Roman"/>
              </a:rPr>
              <a:t>Wireless </a:t>
            </a:r>
            <a:r>
              <a:rPr sz="1900" spc="40" dirty="0">
                <a:solidFill>
                  <a:srgbClr val="515151"/>
                </a:solidFill>
                <a:latin typeface="Times New Roman"/>
                <a:cs typeface="Times New Roman"/>
              </a:rPr>
              <a:t>Controlled </a:t>
            </a:r>
            <a:r>
              <a:rPr sz="1900" spc="85" dirty="0">
                <a:solidFill>
                  <a:srgbClr val="515151"/>
                </a:solidFill>
                <a:latin typeface="Times New Roman"/>
                <a:cs typeface="Times New Roman"/>
              </a:rPr>
              <a:t>Car </a:t>
            </a:r>
            <a:r>
              <a:rPr sz="1900" spc="30" dirty="0">
                <a:solidFill>
                  <a:srgbClr val="515151"/>
                </a:solidFill>
                <a:latin typeface="Times New Roman"/>
                <a:cs typeface="Times New Roman"/>
              </a:rPr>
              <a:t>using </a:t>
            </a:r>
            <a:r>
              <a:rPr sz="1900" spc="40" dirty="0">
                <a:solidFill>
                  <a:srgbClr val="515151"/>
                </a:solidFill>
                <a:latin typeface="Times New Roman"/>
                <a:cs typeface="Times New Roman"/>
              </a:rPr>
              <a:t>Bluetooth, </a:t>
            </a:r>
            <a:r>
              <a:rPr sz="1900" spc="-5" dirty="0">
                <a:solidFill>
                  <a:srgbClr val="515151"/>
                </a:solidFill>
                <a:latin typeface="Times New Roman"/>
                <a:cs typeface="Times New Roman"/>
              </a:rPr>
              <a:t>Wifi </a:t>
            </a:r>
            <a:r>
              <a:rPr sz="1900" spc="70" dirty="0">
                <a:solidFill>
                  <a:srgbClr val="515151"/>
                </a:solidFill>
                <a:latin typeface="Times New Roman"/>
                <a:cs typeface="Times New Roman"/>
              </a:rPr>
              <a:t>and </a:t>
            </a:r>
            <a:r>
              <a:rPr sz="1900" spc="65" dirty="0">
                <a:solidFill>
                  <a:srgbClr val="515151"/>
                </a:solidFill>
                <a:latin typeface="Times New Roman"/>
                <a:cs typeface="Times New Roman"/>
              </a:rPr>
              <a:t>IOT, </a:t>
            </a:r>
            <a:r>
              <a:rPr sz="1900" spc="70" dirty="0">
                <a:solidFill>
                  <a:srgbClr val="515151"/>
                </a:solidFill>
                <a:latin typeface="Times New Roman"/>
                <a:cs typeface="Times New Roman"/>
              </a:rPr>
              <a:t> </a:t>
            </a:r>
            <a:r>
              <a:rPr sz="1900" spc="35" dirty="0">
                <a:solidFill>
                  <a:srgbClr val="515151"/>
                </a:solidFill>
                <a:latin typeface="Times New Roman"/>
                <a:cs typeface="Times New Roman"/>
              </a:rPr>
              <a:t>we</a:t>
            </a:r>
            <a:r>
              <a:rPr sz="1900" spc="5" dirty="0">
                <a:solidFill>
                  <a:srgbClr val="515151"/>
                </a:solidFill>
                <a:latin typeface="Times New Roman"/>
                <a:cs typeface="Times New Roman"/>
              </a:rPr>
              <a:t> </a:t>
            </a:r>
            <a:r>
              <a:rPr sz="1900" spc="50" dirty="0">
                <a:solidFill>
                  <a:srgbClr val="515151"/>
                </a:solidFill>
                <a:latin typeface="Times New Roman"/>
                <a:cs typeface="Times New Roman"/>
              </a:rPr>
              <a:t>were</a:t>
            </a:r>
            <a:r>
              <a:rPr sz="1900" spc="5" dirty="0">
                <a:solidFill>
                  <a:srgbClr val="515151"/>
                </a:solidFill>
                <a:latin typeface="Times New Roman"/>
                <a:cs typeface="Times New Roman"/>
              </a:rPr>
              <a:t> </a:t>
            </a:r>
            <a:r>
              <a:rPr sz="1900" spc="30" dirty="0">
                <a:solidFill>
                  <a:srgbClr val="515151"/>
                </a:solidFill>
                <a:latin typeface="Times New Roman"/>
                <a:cs typeface="Times New Roman"/>
              </a:rPr>
              <a:t>able</a:t>
            </a:r>
            <a:r>
              <a:rPr sz="1900" spc="5" dirty="0">
                <a:solidFill>
                  <a:srgbClr val="515151"/>
                </a:solidFill>
                <a:latin typeface="Times New Roman"/>
                <a:cs typeface="Times New Roman"/>
              </a:rPr>
              <a:t> </a:t>
            </a:r>
            <a:r>
              <a:rPr sz="1900" spc="45" dirty="0">
                <a:solidFill>
                  <a:srgbClr val="515151"/>
                </a:solidFill>
                <a:latin typeface="Times New Roman"/>
                <a:cs typeface="Times New Roman"/>
              </a:rPr>
              <a:t>to</a:t>
            </a:r>
            <a:r>
              <a:rPr sz="1900" spc="5" dirty="0">
                <a:solidFill>
                  <a:srgbClr val="515151"/>
                </a:solidFill>
                <a:latin typeface="Times New Roman"/>
                <a:cs typeface="Times New Roman"/>
              </a:rPr>
              <a:t> </a:t>
            </a:r>
            <a:r>
              <a:rPr sz="1900" spc="15" dirty="0">
                <a:solidFill>
                  <a:srgbClr val="515151"/>
                </a:solidFill>
                <a:latin typeface="Times New Roman"/>
                <a:cs typeface="Times New Roman"/>
              </a:rPr>
              <a:t>come</a:t>
            </a:r>
            <a:r>
              <a:rPr sz="1900" spc="10" dirty="0">
                <a:solidFill>
                  <a:srgbClr val="515151"/>
                </a:solidFill>
                <a:latin typeface="Times New Roman"/>
                <a:cs typeface="Times New Roman"/>
              </a:rPr>
              <a:t> </a:t>
            </a:r>
            <a:r>
              <a:rPr sz="1900" spc="85" dirty="0">
                <a:solidFill>
                  <a:srgbClr val="515151"/>
                </a:solidFill>
                <a:latin typeface="Times New Roman"/>
                <a:cs typeface="Times New Roman"/>
              </a:rPr>
              <a:t>up</a:t>
            </a:r>
            <a:r>
              <a:rPr sz="1900" spc="5" dirty="0">
                <a:solidFill>
                  <a:srgbClr val="515151"/>
                </a:solidFill>
                <a:latin typeface="Times New Roman"/>
                <a:cs typeface="Times New Roman"/>
              </a:rPr>
              <a:t> </a:t>
            </a:r>
            <a:r>
              <a:rPr sz="1900" spc="45" dirty="0">
                <a:solidFill>
                  <a:srgbClr val="515151"/>
                </a:solidFill>
                <a:latin typeface="Times New Roman"/>
                <a:cs typeface="Times New Roman"/>
              </a:rPr>
              <a:t>with</a:t>
            </a:r>
            <a:r>
              <a:rPr sz="1900" spc="5" dirty="0">
                <a:solidFill>
                  <a:srgbClr val="515151"/>
                </a:solidFill>
                <a:latin typeface="Times New Roman"/>
                <a:cs typeface="Times New Roman"/>
              </a:rPr>
              <a:t> </a:t>
            </a:r>
            <a:r>
              <a:rPr sz="1900" spc="35" dirty="0">
                <a:solidFill>
                  <a:srgbClr val="515151"/>
                </a:solidFill>
                <a:latin typeface="Times New Roman"/>
                <a:cs typeface="Times New Roman"/>
              </a:rPr>
              <a:t>various</a:t>
            </a:r>
            <a:r>
              <a:rPr sz="1900" spc="5" dirty="0">
                <a:solidFill>
                  <a:srgbClr val="515151"/>
                </a:solidFill>
                <a:latin typeface="Times New Roman"/>
                <a:cs typeface="Times New Roman"/>
              </a:rPr>
              <a:t> </a:t>
            </a:r>
            <a:r>
              <a:rPr sz="1900" spc="10" dirty="0">
                <a:solidFill>
                  <a:srgbClr val="515151"/>
                </a:solidFill>
                <a:latin typeface="Times New Roman"/>
                <a:cs typeface="Times New Roman"/>
              </a:rPr>
              <a:t>possibilities</a:t>
            </a:r>
            <a:r>
              <a:rPr sz="1900" spc="5" dirty="0">
                <a:solidFill>
                  <a:srgbClr val="515151"/>
                </a:solidFill>
                <a:latin typeface="Times New Roman"/>
                <a:cs typeface="Times New Roman"/>
              </a:rPr>
              <a:t> </a:t>
            </a:r>
            <a:r>
              <a:rPr sz="1900" spc="70" dirty="0">
                <a:solidFill>
                  <a:srgbClr val="515151"/>
                </a:solidFill>
                <a:latin typeface="Times New Roman"/>
                <a:cs typeface="Times New Roman"/>
              </a:rPr>
              <a:t>that</a:t>
            </a:r>
            <a:r>
              <a:rPr sz="1900" spc="10" dirty="0">
                <a:solidFill>
                  <a:srgbClr val="515151"/>
                </a:solidFill>
                <a:latin typeface="Times New Roman"/>
                <a:cs typeface="Times New Roman"/>
              </a:rPr>
              <a:t> </a:t>
            </a:r>
            <a:r>
              <a:rPr sz="1900" spc="45" dirty="0">
                <a:solidFill>
                  <a:srgbClr val="515151"/>
                </a:solidFill>
                <a:latin typeface="Times New Roman"/>
                <a:cs typeface="Times New Roman"/>
              </a:rPr>
              <a:t>can</a:t>
            </a:r>
            <a:r>
              <a:rPr sz="1900" spc="5" dirty="0">
                <a:solidFill>
                  <a:srgbClr val="515151"/>
                </a:solidFill>
                <a:latin typeface="Times New Roman"/>
                <a:cs typeface="Times New Roman"/>
              </a:rPr>
              <a:t> </a:t>
            </a:r>
            <a:r>
              <a:rPr sz="1900" spc="55" dirty="0">
                <a:solidFill>
                  <a:srgbClr val="515151"/>
                </a:solidFill>
                <a:latin typeface="Times New Roman"/>
                <a:cs typeface="Times New Roman"/>
              </a:rPr>
              <a:t>take</a:t>
            </a:r>
            <a:r>
              <a:rPr sz="1900" spc="5" dirty="0">
                <a:solidFill>
                  <a:srgbClr val="515151"/>
                </a:solidFill>
                <a:latin typeface="Times New Roman"/>
                <a:cs typeface="Times New Roman"/>
              </a:rPr>
              <a:t> </a:t>
            </a:r>
            <a:r>
              <a:rPr sz="1900" spc="25" dirty="0">
                <a:solidFill>
                  <a:srgbClr val="515151"/>
                </a:solidFill>
                <a:latin typeface="Times New Roman"/>
                <a:cs typeface="Times New Roman"/>
              </a:rPr>
              <a:t>place</a:t>
            </a:r>
            <a:endParaRPr sz="1900">
              <a:latin typeface="Times New Roman"/>
              <a:cs typeface="Times New Roman"/>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3225800" y="1435100"/>
            <a:ext cx="4267200" cy="635000"/>
          </a:xfrm>
          <a:prstGeom prst="rect">
            <a:avLst/>
          </a:prstGeom>
        </p:spPr>
      </p:pic>
      <p:sp>
        <p:nvSpPr>
          <p:cNvPr id="3" name="object 3"/>
          <p:cNvSpPr txBox="1">
            <a:spLocks noGrp="1"/>
          </p:cNvSpPr>
          <p:nvPr>
            <p:ph type="title"/>
          </p:nvPr>
        </p:nvSpPr>
        <p:spPr>
          <a:xfrm>
            <a:off x="3215770" y="1279936"/>
            <a:ext cx="4262120" cy="722630"/>
          </a:xfrm>
          <a:prstGeom prst="rect">
            <a:avLst/>
          </a:prstGeom>
        </p:spPr>
        <p:txBody>
          <a:bodyPr vert="horz" wrap="square" lIns="0" tIns="15875" rIns="0" bIns="0" rtlCol="0">
            <a:spAutoFit/>
          </a:bodyPr>
          <a:lstStyle/>
          <a:p>
            <a:pPr marL="12700">
              <a:lnSpc>
                <a:spcPct val="100000"/>
              </a:lnSpc>
              <a:spcBef>
                <a:spcPts val="125"/>
              </a:spcBef>
            </a:pPr>
            <a:r>
              <a:rPr spc="100" dirty="0">
                <a:solidFill>
                  <a:srgbClr val="515151"/>
                </a:solidFill>
              </a:rPr>
              <a:t>Budget</a:t>
            </a:r>
            <a:r>
              <a:rPr spc="-35" dirty="0">
                <a:solidFill>
                  <a:srgbClr val="515151"/>
                </a:solidFill>
              </a:rPr>
              <a:t> </a:t>
            </a:r>
            <a:r>
              <a:rPr spc="-40" dirty="0">
                <a:solidFill>
                  <a:srgbClr val="515151"/>
                </a:solidFill>
              </a:rPr>
              <a:t>of</a:t>
            </a:r>
            <a:r>
              <a:rPr spc="-30" dirty="0">
                <a:solidFill>
                  <a:srgbClr val="515151"/>
                </a:solidFill>
              </a:rPr>
              <a:t> </a:t>
            </a:r>
            <a:r>
              <a:rPr spc="100" dirty="0">
                <a:solidFill>
                  <a:srgbClr val="515151"/>
                </a:solidFill>
              </a:rPr>
              <a:t>Project</a:t>
            </a:r>
          </a:p>
        </p:txBody>
      </p:sp>
      <p:sp>
        <p:nvSpPr>
          <p:cNvPr id="4" name="object 4"/>
          <p:cNvSpPr txBox="1"/>
          <p:nvPr/>
        </p:nvSpPr>
        <p:spPr>
          <a:xfrm>
            <a:off x="677915" y="2145540"/>
            <a:ext cx="6196965" cy="360680"/>
          </a:xfrm>
          <a:prstGeom prst="rect">
            <a:avLst/>
          </a:prstGeom>
        </p:spPr>
        <p:txBody>
          <a:bodyPr vert="horz" wrap="square" lIns="0" tIns="12700" rIns="0" bIns="0" rtlCol="0">
            <a:spAutoFit/>
          </a:bodyPr>
          <a:lstStyle/>
          <a:p>
            <a:pPr marL="12700">
              <a:lnSpc>
                <a:spcPct val="100000"/>
              </a:lnSpc>
              <a:spcBef>
                <a:spcPts val="100"/>
              </a:spcBef>
            </a:pPr>
            <a:r>
              <a:rPr sz="2200" spc="-5" dirty="0">
                <a:latin typeface="Times New Roman"/>
                <a:cs typeface="Times New Roman"/>
              </a:rPr>
              <a:t>In</a:t>
            </a:r>
            <a:r>
              <a:rPr sz="2200" spc="-15" dirty="0">
                <a:latin typeface="Times New Roman"/>
                <a:cs typeface="Times New Roman"/>
              </a:rPr>
              <a:t> </a:t>
            </a:r>
            <a:r>
              <a:rPr sz="2200" spc="-5" dirty="0">
                <a:latin typeface="Times New Roman"/>
                <a:cs typeface="Times New Roman"/>
              </a:rPr>
              <a:t>this</a:t>
            </a:r>
            <a:r>
              <a:rPr sz="2200" spc="-15" dirty="0">
                <a:latin typeface="Times New Roman"/>
                <a:cs typeface="Times New Roman"/>
              </a:rPr>
              <a:t> </a:t>
            </a:r>
            <a:r>
              <a:rPr sz="2200" spc="-5" dirty="0">
                <a:latin typeface="Times New Roman"/>
                <a:cs typeface="Times New Roman"/>
              </a:rPr>
              <a:t>project</a:t>
            </a:r>
            <a:r>
              <a:rPr sz="2200" spc="-15" dirty="0">
                <a:latin typeface="Times New Roman"/>
                <a:cs typeface="Times New Roman"/>
              </a:rPr>
              <a:t> </a:t>
            </a:r>
            <a:r>
              <a:rPr sz="2200" spc="-5" dirty="0">
                <a:latin typeface="Times New Roman"/>
                <a:cs typeface="Times New Roman"/>
              </a:rPr>
              <a:t>we</a:t>
            </a:r>
            <a:r>
              <a:rPr sz="2200" spc="-15" dirty="0">
                <a:latin typeface="Times New Roman"/>
                <a:cs typeface="Times New Roman"/>
              </a:rPr>
              <a:t> </a:t>
            </a:r>
            <a:r>
              <a:rPr sz="2200" spc="-5" dirty="0">
                <a:latin typeface="Times New Roman"/>
                <a:cs typeface="Times New Roman"/>
              </a:rPr>
              <a:t>are</a:t>
            </a:r>
            <a:r>
              <a:rPr sz="2200" spc="-10" dirty="0">
                <a:latin typeface="Times New Roman"/>
                <a:cs typeface="Times New Roman"/>
              </a:rPr>
              <a:t> </a:t>
            </a:r>
            <a:r>
              <a:rPr sz="2200" spc="-5" dirty="0">
                <a:latin typeface="Times New Roman"/>
                <a:cs typeface="Times New Roman"/>
              </a:rPr>
              <a:t>using</a:t>
            </a:r>
            <a:r>
              <a:rPr sz="2200" spc="-15" dirty="0">
                <a:latin typeface="Times New Roman"/>
                <a:cs typeface="Times New Roman"/>
              </a:rPr>
              <a:t> </a:t>
            </a:r>
            <a:r>
              <a:rPr sz="2200" spc="-5" dirty="0">
                <a:latin typeface="Times New Roman"/>
                <a:cs typeface="Times New Roman"/>
              </a:rPr>
              <a:t>the</a:t>
            </a:r>
            <a:r>
              <a:rPr sz="2200" spc="-15" dirty="0">
                <a:latin typeface="Times New Roman"/>
                <a:cs typeface="Times New Roman"/>
              </a:rPr>
              <a:t> </a:t>
            </a:r>
            <a:r>
              <a:rPr sz="2200" spc="-5" dirty="0">
                <a:latin typeface="Times New Roman"/>
                <a:cs typeface="Times New Roman"/>
              </a:rPr>
              <a:t>following</a:t>
            </a:r>
            <a:r>
              <a:rPr sz="2200" spc="-15" dirty="0">
                <a:latin typeface="Times New Roman"/>
                <a:cs typeface="Times New Roman"/>
              </a:rPr>
              <a:t> </a:t>
            </a:r>
            <a:r>
              <a:rPr sz="2200" spc="-5" dirty="0">
                <a:latin typeface="Times New Roman"/>
                <a:cs typeface="Times New Roman"/>
              </a:rPr>
              <a:t>components:-</a:t>
            </a:r>
            <a:endParaRPr sz="2200">
              <a:latin typeface="Times New Roman"/>
              <a:cs typeface="Times New Roman"/>
            </a:endParaRPr>
          </a:p>
        </p:txBody>
      </p:sp>
      <p:graphicFrame>
        <p:nvGraphicFramePr>
          <p:cNvPr id="5" name="object 5"/>
          <p:cNvGraphicFramePr>
            <a:graphicFrameLocks noGrp="1"/>
          </p:cNvGraphicFramePr>
          <p:nvPr/>
        </p:nvGraphicFramePr>
        <p:xfrm>
          <a:off x="674903" y="2733849"/>
          <a:ext cx="8463280" cy="3487757"/>
        </p:xfrm>
        <a:graphic>
          <a:graphicData uri="http://schemas.openxmlformats.org/drawingml/2006/table">
            <a:tbl>
              <a:tblPr firstRow="1" bandRow="1">
                <a:tableStyleId>{2D5ABB26-0587-4C30-8999-92F81FD0307C}</a:tableStyleId>
              </a:tblPr>
              <a:tblGrid>
                <a:gridCol w="4231640"/>
                <a:gridCol w="4231640"/>
              </a:tblGrid>
              <a:tr h="268289">
                <a:tc>
                  <a:txBody>
                    <a:bodyPr/>
                    <a:lstStyle/>
                    <a:p>
                      <a:pPr algn="ctr">
                        <a:lnSpc>
                          <a:spcPts val="1925"/>
                        </a:lnSpc>
                        <a:spcBef>
                          <a:spcPts val="85"/>
                        </a:spcBef>
                      </a:pPr>
                      <a:r>
                        <a:rPr sz="1850" spc="25" dirty="0">
                          <a:solidFill>
                            <a:srgbClr val="FFFFFF"/>
                          </a:solidFill>
                          <a:latin typeface="Times New Roman"/>
                          <a:cs typeface="Times New Roman"/>
                        </a:rPr>
                        <a:t>Componensts</a:t>
                      </a:r>
                      <a:endParaRPr sz="1850">
                        <a:latin typeface="Times New Roman"/>
                        <a:cs typeface="Times New Roman"/>
                      </a:endParaRPr>
                    </a:p>
                  </a:txBody>
                  <a:tcPr marL="0" marR="0" marT="10795" marB="0">
                    <a:lnL w="19050">
                      <a:solidFill>
                        <a:srgbClr val="000000"/>
                      </a:solidFill>
                      <a:prstDash val="solid"/>
                    </a:lnL>
                    <a:lnR w="19050">
                      <a:solidFill>
                        <a:srgbClr val="57733E"/>
                      </a:solidFill>
                      <a:prstDash val="solid"/>
                    </a:lnR>
                    <a:lnT w="19050">
                      <a:solidFill>
                        <a:srgbClr val="000000"/>
                      </a:solidFill>
                      <a:prstDash val="solid"/>
                    </a:lnT>
                    <a:lnB w="19050">
                      <a:solidFill>
                        <a:srgbClr val="57733E"/>
                      </a:solidFill>
                      <a:prstDash val="solid"/>
                    </a:lnB>
                    <a:solidFill>
                      <a:srgbClr val="A0AFC4"/>
                    </a:solidFill>
                  </a:tcPr>
                </a:tc>
                <a:tc>
                  <a:txBody>
                    <a:bodyPr/>
                    <a:lstStyle/>
                    <a:p>
                      <a:pPr algn="ctr">
                        <a:lnSpc>
                          <a:spcPts val="1925"/>
                        </a:lnSpc>
                        <a:spcBef>
                          <a:spcPts val="85"/>
                        </a:spcBef>
                      </a:pPr>
                      <a:r>
                        <a:rPr sz="1850" spc="35" dirty="0">
                          <a:solidFill>
                            <a:srgbClr val="FFFFFF"/>
                          </a:solidFill>
                          <a:latin typeface="Times New Roman"/>
                          <a:cs typeface="Times New Roman"/>
                        </a:rPr>
                        <a:t>Price</a:t>
                      </a:r>
                      <a:endParaRPr sz="1850">
                        <a:latin typeface="Times New Roman"/>
                        <a:cs typeface="Times New Roman"/>
                      </a:endParaRPr>
                    </a:p>
                  </a:txBody>
                  <a:tcPr marL="0" marR="0" marT="10795" marB="0">
                    <a:lnL w="19050">
                      <a:solidFill>
                        <a:srgbClr val="57733E"/>
                      </a:solidFill>
                      <a:prstDash val="solid"/>
                    </a:lnL>
                    <a:lnR w="19050">
                      <a:solidFill>
                        <a:srgbClr val="000000"/>
                      </a:solidFill>
                      <a:prstDash val="solid"/>
                    </a:lnR>
                    <a:lnT w="19050">
                      <a:solidFill>
                        <a:srgbClr val="000000"/>
                      </a:solidFill>
                      <a:prstDash val="solid"/>
                    </a:lnT>
                    <a:lnB w="19050">
                      <a:solidFill>
                        <a:srgbClr val="57733E"/>
                      </a:solidFill>
                      <a:prstDash val="solid"/>
                    </a:lnB>
                    <a:solidFill>
                      <a:srgbClr val="A0AFC4"/>
                    </a:solidFill>
                  </a:tcPr>
                </a:tc>
              </a:tr>
              <a:tr h="268289">
                <a:tc>
                  <a:txBody>
                    <a:bodyPr/>
                    <a:lstStyle/>
                    <a:p>
                      <a:pPr algn="ctr">
                        <a:lnSpc>
                          <a:spcPts val="1925"/>
                        </a:lnSpc>
                        <a:spcBef>
                          <a:spcPts val="85"/>
                        </a:spcBef>
                      </a:pPr>
                      <a:r>
                        <a:rPr sz="1850" spc="30" dirty="0">
                          <a:solidFill>
                            <a:srgbClr val="3D3E3F"/>
                          </a:solidFill>
                          <a:latin typeface="Times New Roman"/>
                          <a:cs typeface="Times New Roman"/>
                        </a:rPr>
                        <a:t>Arduino</a:t>
                      </a:r>
                      <a:endParaRPr sz="1850">
                        <a:latin typeface="Times New Roman"/>
                        <a:cs typeface="Times New Roman"/>
                      </a:endParaRPr>
                    </a:p>
                  </a:txBody>
                  <a:tcPr marL="0" marR="0" marT="10795" marB="0">
                    <a:lnL w="19050">
                      <a:solidFill>
                        <a:srgbClr val="000000"/>
                      </a:solidFill>
                      <a:prstDash val="solid"/>
                    </a:lnL>
                    <a:lnR w="19050">
                      <a:solidFill>
                        <a:srgbClr val="57733E"/>
                      </a:solidFill>
                      <a:prstDash val="solid"/>
                    </a:lnR>
                    <a:lnT w="19050">
                      <a:solidFill>
                        <a:srgbClr val="57733E"/>
                      </a:solidFill>
                      <a:prstDash val="solid"/>
                    </a:lnT>
                    <a:lnB w="19050">
                      <a:solidFill>
                        <a:srgbClr val="57733E"/>
                      </a:solidFill>
                      <a:prstDash val="solid"/>
                    </a:lnB>
                  </a:tcPr>
                </a:tc>
                <a:tc>
                  <a:txBody>
                    <a:bodyPr/>
                    <a:lstStyle/>
                    <a:p>
                      <a:pPr algn="ctr">
                        <a:lnSpc>
                          <a:spcPts val="1925"/>
                        </a:lnSpc>
                        <a:spcBef>
                          <a:spcPts val="85"/>
                        </a:spcBef>
                      </a:pPr>
                      <a:r>
                        <a:rPr sz="1850" spc="-5" dirty="0">
                          <a:solidFill>
                            <a:srgbClr val="3D3E3F"/>
                          </a:solidFill>
                          <a:latin typeface="Times New Roman"/>
                          <a:cs typeface="Times New Roman"/>
                        </a:rPr>
                        <a:t>750</a:t>
                      </a:r>
                      <a:endParaRPr sz="1850">
                        <a:latin typeface="Times New Roman"/>
                        <a:cs typeface="Times New Roman"/>
                      </a:endParaRPr>
                    </a:p>
                  </a:txBody>
                  <a:tcPr marL="0" marR="0" marT="10795" marB="0">
                    <a:lnL w="19050">
                      <a:solidFill>
                        <a:srgbClr val="57733E"/>
                      </a:solidFill>
                      <a:prstDash val="solid"/>
                    </a:lnL>
                    <a:lnR w="19050">
                      <a:solidFill>
                        <a:srgbClr val="000000"/>
                      </a:solidFill>
                      <a:prstDash val="solid"/>
                    </a:lnR>
                    <a:lnT w="19050">
                      <a:solidFill>
                        <a:srgbClr val="57733E"/>
                      </a:solidFill>
                      <a:prstDash val="solid"/>
                    </a:lnT>
                    <a:lnB w="19050">
                      <a:solidFill>
                        <a:srgbClr val="57733E"/>
                      </a:solidFill>
                      <a:prstDash val="solid"/>
                    </a:lnB>
                  </a:tcPr>
                </a:tc>
              </a:tr>
              <a:tr h="268289">
                <a:tc>
                  <a:txBody>
                    <a:bodyPr/>
                    <a:lstStyle/>
                    <a:p>
                      <a:pPr algn="ctr">
                        <a:lnSpc>
                          <a:spcPts val="1925"/>
                        </a:lnSpc>
                        <a:spcBef>
                          <a:spcPts val="85"/>
                        </a:spcBef>
                      </a:pPr>
                      <a:r>
                        <a:rPr sz="1850" spc="20" dirty="0">
                          <a:solidFill>
                            <a:srgbClr val="3D3E3F"/>
                          </a:solidFill>
                          <a:latin typeface="Times New Roman"/>
                          <a:cs typeface="Times New Roman"/>
                        </a:rPr>
                        <a:t>Wi-Fi</a:t>
                      </a:r>
                      <a:r>
                        <a:rPr sz="1850" spc="-40" dirty="0">
                          <a:solidFill>
                            <a:srgbClr val="3D3E3F"/>
                          </a:solidFill>
                          <a:latin typeface="Times New Roman"/>
                          <a:cs typeface="Times New Roman"/>
                        </a:rPr>
                        <a:t> </a:t>
                      </a:r>
                      <a:r>
                        <a:rPr sz="1850" spc="35" dirty="0">
                          <a:solidFill>
                            <a:srgbClr val="3D3E3F"/>
                          </a:solidFill>
                          <a:latin typeface="Times New Roman"/>
                          <a:cs typeface="Times New Roman"/>
                        </a:rPr>
                        <a:t>Module</a:t>
                      </a:r>
                      <a:endParaRPr sz="1850">
                        <a:latin typeface="Times New Roman"/>
                        <a:cs typeface="Times New Roman"/>
                      </a:endParaRPr>
                    </a:p>
                  </a:txBody>
                  <a:tcPr marL="0" marR="0" marT="10795" marB="0">
                    <a:lnL w="19050">
                      <a:solidFill>
                        <a:srgbClr val="000000"/>
                      </a:solidFill>
                      <a:prstDash val="solid"/>
                    </a:lnL>
                    <a:lnR w="19050">
                      <a:solidFill>
                        <a:srgbClr val="57733E"/>
                      </a:solidFill>
                      <a:prstDash val="solid"/>
                    </a:lnR>
                    <a:lnT w="19050">
                      <a:solidFill>
                        <a:srgbClr val="57733E"/>
                      </a:solidFill>
                      <a:prstDash val="solid"/>
                    </a:lnT>
                    <a:lnB w="19050">
                      <a:solidFill>
                        <a:srgbClr val="57733E"/>
                      </a:solidFill>
                      <a:prstDash val="solid"/>
                    </a:lnB>
                  </a:tcPr>
                </a:tc>
                <a:tc>
                  <a:txBody>
                    <a:bodyPr/>
                    <a:lstStyle/>
                    <a:p>
                      <a:pPr algn="ctr">
                        <a:lnSpc>
                          <a:spcPts val="1925"/>
                        </a:lnSpc>
                        <a:spcBef>
                          <a:spcPts val="85"/>
                        </a:spcBef>
                      </a:pPr>
                      <a:r>
                        <a:rPr sz="1850" spc="-5" dirty="0">
                          <a:solidFill>
                            <a:srgbClr val="3D3E3F"/>
                          </a:solidFill>
                          <a:latin typeface="Times New Roman"/>
                          <a:cs typeface="Times New Roman"/>
                        </a:rPr>
                        <a:t>220</a:t>
                      </a:r>
                      <a:endParaRPr sz="1850">
                        <a:latin typeface="Times New Roman"/>
                        <a:cs typeface="Times New Roman"/>
                      </a:endParaRPr>
                    </a:p>
                  </a:txBody>
                  <a:tcPr marL="0" marR="0" marT="10795" marB="0">
                    <a:lnL w="19050">
                      <a:solidFill>
                        <a:srgbClr val="57733E"/>
                      </a:solidFill>
                      <a:prstDash val="solid"/>
                    </a:lnL>
                    <a:lnR w="19050">
                      <a:solidFill>
                        <a:srgbClr val="000000"/>
                      </a:solidFill>
                      <a:prstDash val="solid"/>
                    </a:lnR>
                    <a:lnT w="19050">
                      <a:solidFill>
                        <a:srgbClr val="57733E"/>
                      </a:solidFill>
                      <a:prstDash val="solid"/>
                    </a:lnT>
                    <a:lnB w="19050">
                      <a:solidFill>
                        <a:srgbClr val="57733E"/>
                      </a:solidFill>
                      <a:prstDash val="solid"/>
                    </a:lnB>
                  </a:tcPr>
                </a:tc>
              </a:tr>
              <a:tr h="268289">
                <a:tc>
                  <a:txBody>
                    <a:bodyPr/>
                    <a:lstStyle/>
                    <a:p>
                      <a:pPr algn="ctr">
                        <a:lnSpc>
                          <a:spcPts val="1925"/>
                        </a:lnSpc>
                        <a:spcBef>
                          <a:spcPts val="85"/>
                        </a:spcBef>
                      </a:pPr>
                      <a:r>
                        <a:rPr sz="1850" spc="105" dirty="0">
                          <a:solidFill>
                            <a:srgbClr val="3D3E3F"/>
                          </a:solidFill>
                          <a:latin typeface="Times New Roman"/>
                          <a:cs typeface="Times New Roman"/>
                        </a:rPr>
                        <a:t>ESP</a:t>
                      </a:r>
                      <a:r>
                        <a:rPr sz="1850" spc="-45" dirty="0">
                          <a:solidFill>
                            <a:srgbClr val="3D3E3F"/>
                          </a:solidFill>
                          <a:latin typeface="Times New Roman"/>
                          <a:cs typeface="Times New Roman"/>
                        </a:rPr>
                        <a:t> </a:t>
                      </a:r>
                      <a:r>
                        <a:rPr sz="1850" spc="25" dirty="0">
                          <a:solidFill>
                            <a:srgbClr val="3D3E3F"/>
                          </a:solidFill>
                          <a:latin typeface="Times New Roman"/>
                          <a:cs typeface="Times New Roman"/>
                        </a:rPr>
                        <a:t>8266(1)</a:t>
                      </a:r>
                      <a:endParaRPr sz="1850">
                        <a:latin typeface="Times New Roman"/>
                        <a:cs typeface="Times New Roman"/>
                      </a:endParaRPr>
                    </a:p>
                  </a:txBody>
                  <a:tcPr marL="0" marR="0" marT="10795" marB="0">
                    <a:lnL w="19050">
                      <a:solidFill>
                        <a:srgbClr val="000000"/>
                      </a:solidFill>
                      <a:prstDash val="solid"/>
                    </a:lnL>
                    <a:lnR w="19050">
                      <a:solidFill>
                        <a:srgbClr val="57733E"/>
                      </a:solidFill>
                      <a:prstDash val="solid"/>
                    </a:lnR>
                    <a:lnT w="19050">
                      <a:solidFill>
                        <a:srgbClr val="57733E"/>
                      </a:solidFill>
                      <a:prstDash val="solid"/>
                    </a:lnT>
                    <a:lnB w="19050">
                      <a:solidFill>
                        <a:srgbClr val="57733E"/>
                      </a:solidFill>
                      <a:prstDash val="solid"/>
                    </a:lnB>
                  </a:tcPr>
                </a:tc>
                <a:tc>
                  <a:txBody>
                    <a:bodyPr/>
                    <a:lstStyle/>
                    <a:p>
                      <a:pPr algn="ctr">
                        <a:lnSpc>
                          <a:spcPts val="1925"/>
                        </a:lnSpc>
                        <a:spcBef>
                          <a:spcPts val="85"/>
                        </a:spcBef>
                      </a:pPr>
                      <a:r>
                        <a:rPr sz="1850" spc="-5" dirty="0">
                          <a:solidFill>
                            <a:srgbClr val="3D3E3F"/>
                          </a:solidFill>
                          <a:latin typeface="Times New Roman"/>
                          <a:cs typeface="Times New Roman"/>
                        </a:rPr>
                        <a:t>350</a:t>
                      </a:r>
                      <a:endParaRPr sz="1850">
                        <a:latin typeface="Times New Roman"/>
                        <a:cs typeface="Times New Roman"/>
                      </a:endParaRPr>
                    </a:p>
                  </a:txBody>
                  <a:tcPr marL="0" marR="0" marT="10795" marB="0">
                    <a:lnL w="19050">
                      <a:solidFill>
                        <a:srgbClr val="57733E"/>
                      </a:solidFill>
                      <a:prstDash val="solid"/>
                    </a:lnL>
                    <a:lnR w="19050">
                      <a:solidFill>
                        <a:srgbClr val="000000"/>
                      </a:solidFill>
                      <a:prstDash val="solid"/>
                    </a:lnR>
                    <a:lnT w="19050">
                      <a:solidFill>
                        <a:srgbClr val="57733E"/>
                      </a:solidFill>
                      <a:prstDash val="solid"/>
                    </a:lnT>
                    <a:lnB w="19050">
                      <a:solidFill>
                        <a:srgbClr val="57733E"/>
                      </a:solidFill>
                      <a:prstDash val="solid"/>
                    </a:lnB>
                  </a:tcPr>
                </a:tc>
              </a:tr>
              <a:tr h="268289">
                <a:tc>
                  <a:txBody>
                    <a:bodyPr/>
                    <a:lstStyle/>
                    <a:p>
                      <a:pPr algn="ctr">
                        <a:lnSpc>
                          <a:spcPts val="1925"/>
                        </a:lnSpc>
                        <a:spcBef>
                          <a:spcPts val="85"/>
                        </a:spcBef>
                      </a:pPr>
                      <a:r>
                        <a:rPr sz="1850" spc="15" dirty="0">
                          <a:solidFill>
                            <a:srgbClr val="3D3E3F"/>
                          </a:solidFill>
                          <a:latin typeface="Times New Roman"/>
                          <a:cs typeface="Times New Roman"/>
                        </a:rPr>
                        <a:t>Relay</a:t>
                      </a:r>
                      <a:r>
                        <a:rPr sz="1850" spc="-40" dirty="0">
                          <a:solidFill>
                            <a:srgbClr val="3D3E3F"/>
                          </a:solidFill>
                          <a:latin typeface="Times New Roman"/>
                          <a:cs typeface="Times New Roman"/>
                        </a:rPr>
                        <a:t> </a:t>
                      </a:r>
                      <a:r>
                        <a:rPr sz="1850" spc="60" dirty="0">
                          <a:solidFill>
                            <a:srgbClr val="3D3E3F"/>
                          </a:solidFill>
                          <a:latin typeface="Times New Roman"/>
                          <a:cs typeface="Times New Roman"/>
                        </a:rPr>
                        <a:t>Driver(2)</a:t>
                      </a:r>
                      <a:endParaRPr sz="1850">
                        <a:latin typeface="Times New Roman"/>
                        <a:cs typeface="Times New Roman"/>
                      </a:endParaRPr>
                    </a:p>
                  </a:txBody>
                  <a:tcPr marL="0" marR="0" marT="10795" marB="0">
                    <a:lnL w="19050">
                      <a:solidFill>
                        <a:srgbClr val="000000"/>
                      </a:solidFill>
                      <a:prstDash val="solid"/>
                    </a:lnL>
                    <a:lnR w="19050">
                      <a:solidFill>
                        <a:srgbClr val="57733E"/>
                      </a:solidFill>
                      <a:prstDash val="solid"/>
                    </a:lnR>
                    <a:lnT w="19050">
                      <a:solidFill>
                        <a:srgbClr val="57733E"/>
                      </a:solidFill>
                      <a:prstDash val="solid"/>
                    </a:lnT>
                    <a:lnB w="19050">
                      <a:solidFill>
                        <a:srgbClr val="000000"/>
                      </a:solidFill>
                      <a:prstDash val="solid"/>
                    </a:lnB>
                  </a:tcPr>
                </a:tc>
                <a:tc>
                  <a:txBody>
                    <a:bodyPr/>
                    <a:lstStyle/>
                    <a:p>
                      <a:pPr algn="ctr">
                        <a:lnSpc>
                          <a:spcPts val="1925"/>
                        </a:lnSpc>
                        <a:spcBef>
                          <a:spcPts val="85"/>
                        </a:spcBef>
                      </a:pPr>
                      <a:r>
                        <a:rPr sz="1850" spc="-5" dirty="0">
                          <a:solidFill>
                            <a:srgbClr val="3D3E3F"/>
                          </a:solidFill>
                          <a:latin typeface="Times New Roman"/>
                          <a:cs typeface="Times New Roman"/>
                        </a:rPr>
                        <a:t>250</a:t>
                      </a:r>
                      <a:endParaRPr sz="1850">
                        <a:latin typeface="Times New Roman"/>
                        <a:cs typeface="Times New Roman"/>
                      </a:endParaRPr>
                    </a:p>
                  </a:txBody>
                  <a:tcPr marL="0" marR="0" marT="10795" marB="0">
                    <a:lnL w="19050">
                      <a:solidFill>
                        <a:srgbClr val="57733E"/>
                      </a:solidFill>
                      <a:prstDash val="solid"/>
                    </a:lnL>
                    <a:lnR w="19050">
                      <a:solidFill>
                        <a:srgbClr val="000000"/>
                      </a:solidFill>
                      <a:prstDash val="solid"/>
                    </a:lnR>
                    <a:lnT w="19050">
                      <a:solidFill>
                        <a:srgbClr val="57733E"/>
                      </a:solidFill>
                      <a:prstDash val="solid"/>
                    </a:lnT>
                    <a:lnB w="19050">
                      <a:solidFill>
                        <a:srgbClr val="000000"/>
                      </a:solidFill>
                      <a:prstDash val="solid"/>
                    </a:lnB>
                  </a:tcPr>
                </a:tc>
              </a:tr>
              <a:tr h="268289">
                <a:tc>
                  <a:txBody>
                    <a:bodyPr/>
                    <a:lstStyle/>
                    <a:p>
                      <a:pPr algn="ctr">
                        <a:lnSpc>
                          <a:spcPts val="1925"/>
                        </a:lnSpc>
                        <a:spcBef>
                          <a:spcPts val="85"/>
                        </a:spcBef>
                      </a:pPr>
                      <a:r>
                        <a:rPr sz="1850" spc="130" dirty="0">
                          <a:solidFill>
                            <a:srgbClr val="3D3E3F"/>
                          </a:solidFill>
                          <a:latin typeface="Times New Roman"/>
                          <a:cs typeface="Times New Roman"/>
                        </a:rPr>
                        <a:t>DC</a:t>
                      </a:r>
                      <a:r>
                        <a:rPr sz="1850" spc="-45" dirty="0">
                          <a:solidFill>
                            <a:srgbClr val="3D3E3F"/>
                          </a:solidFill>
                          <a:latin typeface="Times New Roman"/>
                          <a:cs typeface="Times New Roman"/>
                        </a:rPr>
                        <a:t> </a:t>
                      </a:r>
                      <a:r>
                        <a:rPr sz="1850" spc="55" dirty="0">
                          <a:solidFill>
                            <a:srgbClr val="3D3E3F"/>
                          </a:solidFill>
                          <a:latin typeface="Times New Roman"/>
                          <a:cs typeface="Times New Roman"/>
                        </a:rPr>
                        <a:t>Motor</a:t>
                      </a:r>
                      <a:endParaRPr sz="1850">
                        <a:latin typeface="Times New Roman"/>
                        <a:cs typeface="Times New Roman"/>
                      </a:endParaRPr>
                    </a:p>
                  </a:txBody>
                  <a:tcPr marL="0" marR="0" marT="10795" marB="0">
                    <a:lnL w="19050">
                      <a:solidFill>
                        <a:srgbClr val="000000"/>
                      </a:solidFill>
                      <a:prstDash val="solid"/>
                    </a:lnL>
                    <a:lnR w="19050">
                      <a:solidFill>
                        <a:srgbClr val="57733E"/>
                      </a:solidFill>
                      <a:prstDash val="solid"/>
                    </a:lnR>
                    <a:lnT w="19050">
                      <a:solidFill>
                        <a:srgbClr val="000000"/>
                      </a:solidFill>
                      <a:prstDash val="solid"/>
                    </a:lnT>
                    <a:lnB w="19050">
                      <a:solidFill>
                        <a:srgbClr val="000000"/>
                      </a:solidFill>
                      <a:prstDash val="solid"/>
                    </a:lnB>
                  </a:tcPr>
                </a:tc>
                <a:tc>
                  <a:txBody>
                    <a:bodyPr/>
                    <a:lstStyle/>
                    <a:p>
                      <a:pPr algn="ctr">
                        <a:lnSpc>
                          <a:spcPts val="1925"/>
                        </a:lnSpc>
                        <a:spcBef>
                          <a:spcPts val="85"/>
                        </a:spcBef>
                      </a:pPr>
                      <a:r>
                        <a:rPr sz="1850" spc="-5" dirty="0">
                          <a:solidFill>
                            <a:srgbClr val="3D3E3F"/>
                          </a:solidFill>
                          <a:latin typeface="Times New Roman"/>
                          <a:cs typeface="Times New Roman"/>
                        </a:rPr>
                        <a:t>50</a:t>
                      </a:r>
                      <a:endParaRPr sz="1850">
                        <a:latin typeface="Times New Roman"/>
                        <a:cs typeface="Times New Roman"/>
                      </a:endParaRPr>
                    </a:p>
                  </a:txBody>
                  <a:tcPr marL="0" marR="0" marT="10795" marB="0">
                    <a:lnL w="19050">
                      <a:solidFill>
                        <a:srgbClr val="57733E"/>
                      </a:solidFill>
                      <a:prstDash val="solid"/>
                    </a:lnL>
                    <a:lnR w="19050">
                      <a:solidFill>
                        <a:srgbClr val="000000"/>
                      </a:solidFill>
                      <a:prstDash val="solid"/>
                    </a:lnR>
                    <a:lnT w="19050">
                      <a:solidFill>
                        <a:srgbClr val="000000"/>
                      </a:solidFill>
                      <a:prstDash val="solid"/>
                    </a:lnT>
                    <a:lnB w="19050">
                      <a:solidFill>
                        <a:srgbClr val="000000"/>
                      </a:solidFill>
                      <a:prstDash val="solid"/>
                    </a:lnB>
                  </a:tcPr>
                </a:tc>
              </a:tr>
              <a:tr h="268289">
                <a:tc>
                  <a:txBody>
                    <a:bodyPr/>
                    <a:lstStyle/>
                    <a:p>
                      <a:pPr algn="ctr">
                        <a:lnSpc>
                          <a:spcPts val="1925"/>
                        </a:lnSpc>
                        <a:spcBef>
                          <a:spcPts val="85"/>
                        </a:spcBef>
                      </a:pPr>
                      <a:r>
                        <a:rPr sz="1850" spc="55" dirty="0">
                          <a:solidFill>
                            <a:srgbClr val="3D3E3F"/>
                          </a:solidFill>
                          <a:latin typeface="Times New Roman"/>
                          <a:cs typeface="Times New Roman"/>
                        </a:rPr>
                        <a:t>Motor</a:t>
                      </a:r>
                      <a:r>
                        <a:rPr sz="1850" spc="-35" dirty="0">
                          <a:solidFill>
                            <a:srgbClr val="3D3E3F"/>
                          </a:solidFill>
                          <a:latin typeface="Times New Roman"/>
                          <a:cs typeface="Times New Roman"/>
                        </a:rPr>
                        <a:t> </a:t>
                      </a:r>
                      <a:r>
                        <a:rPr sz="1850" spc="55" dirty="0">
                          <a:solidFill>
                            <a:srgbClr val="3D3E3F"/>
                          </a:solidFill>
                          <a:latin typeface="Times New Roman"/>
                          <a:cs typeface="Times New Roman"/>
                        </a:rPr>
                        <a:t>Driver</a:t>
                      </a:r>
                      <a:endParaRPr sz="1850">
                        <a:latin typeface="Times New Roman"/>
                        <a:cs typeface="Times New Roman"/>
                      </a:endParaRPr>
                    </a:p>
                  </a:txBody>
                  <a:tcPr marL="0" marR="0" marT="10795" marB="0">
                    <a:lnL w="19050">
                      <a:solidFill>
                        <a:srgbClr val="000000"/>
                      </a:solidFill>
                      <a:prstDash val="solid"/>
                    </a:lnL>
                    <a:lnR w="19050">
                      <a:solidFill>
                        <a:srgbClr val="57733E"/>
                      </a:solidFill>
                      <a:prstDash val="solid"/>
                    </a:lnR>
                    <a:lnT w="19050">
                      <a:solidFill>
                        <a:srgbClr val="000000"/>
                      </a:solidFill>
                      <a:prstDash val="solid"/>
                    </a:lnT>
                    <a:lnB w="19050">
                      <a:solidFill>
                        <a:srgbClr val="000000"/>
                      </a:solidFill>
                      <a:prstDash val="solid"/>
                    </a:lnB>
                  </a:tcPr>
                </a:tc>
                <a:tc>
                  <a:txBody>
                    <a:bodyPr/>
                    <a:lstStyle/>
                    <a:p>
                      <a:pPr algn="ctr">
                        <a:lnSpc>
                          <a:spcPts val="1925"/>
                        </a:lnSpc>
                        <a:spcBef>
                          <a:spcPts val="85"/>
                        </a:spcBef>
                      </a:pPr>
                      <a:r>
                        <a:rPr sz="1850" spc="-5" dirty="0">
                          <a:solidFill>
                            <a:srgbClr val="3D3E3F"/>
                          </a:solidFill>
                          <a:latin typeface="Times New Roman"/>
                          <a:cs typeface="Times New Roman"/>
                        </a:rPr>
                        <a:t>250</a:t>
                      </a:r>
                      <a:endParaRPr sz="1850">
                        <a:latin typeface="Times New Roman"/>
                        <a:cs typeface="Times New Roman"/>
                      </a:endParaRPr>
                    </a:p>
                  </a:txBody>
                  <a:tcPr marL="0" marR="0" marT="10795" marB="0">
                    <a:lnL w="19050">
                      <a:solidFill>
                        <a:srgbClr val="57733E"/>
                      </a:solidFill>
                      <a:prstDash val="solid"/>
                    </a:lnL>
                    <a:lnR w="19050">
                      <a:solidFill>
                        <a:srgbClr val="000000"/>
                      </a:solidFill>
                      <a:prstDash val="solid"/>
                    </a:lnR>
                    <a:lnT w="19050">
                      <a:solidFill>
                        <a:srgbClr val="000000"/>
                      </a:solidFill>
                      <a:prstDash val="solid"/>
                    </a:lnT>
                    <a:lnB w="19050">
                      <a:solidFill>
                        <a:srgbClr val="000000"/>
                      </a:solidFill>
                      <a:prstDash val="solid"/>
                    </a:lnB>
                  </a:tcPr>
                </a:tc>
              </a:tr>
              <a:tr h="268289">
                <a:tc>
                  <a:txBody>
                    <a:bodyPr/>
                    <a:lstStyle/>
                    <a:p>
                      <a:pPr marL="1219835">
                        <a:lnSpc>
                          <a:spcPts val="1925"/>
                        </a:lnSpc>
                        <a:spcBef>
                          <a:spcPts val="85"/>
                        </a:spcBef>
                      </a:pPr>
                      <a:r>
                        <a:rPr sz="1850" spc="35" dirty="0">
                          <a:solidFill>
                            <a:srgbClr val="3D3E3F"/>
                          </a:solidFill>
                          <a:latin typeface="Times New Roman"/>
                          <a:cs typeface="Times New Roman"/>
                        </a:rPr>
                        <a:t>UltraSonic</a:t>
                      </a:r>
                      <a:r>
                        <a:rPr sz="1850" spc="-35" dirty="0">
                          <a:solidFill>
                            <a:srgbClr val="3D3E3F"/>
                          </a:solidFill>
                          <a:latin typeface="Times New Roman"/>
                          <a:cs typeface="Times New Roman"/>
                        </a:rPr>
                        <a:t> </a:t>
                      </a:r>
                      <a:r>
                        <a:rPr sz="1850" spc="35" dirty="0">
                          <a:solidFill>
                            <a:srgbClr val="3D3E3F"/>
                          </a:solidFill>
                          <a:latin typeface="Times New Roman"/>
                          <a:cs typeface="Times New Roman"/>
                        </a:rPr>
                        <a:t>Sensor</a:t>
                      </a:r>
                      <a:endParaRPr sz="1850">
                        <a:latin typeface="Times New Roman"/>
                        <a:cs typeface="Times New Roman"/>
                      </a:endParaRPr>
                    </a:p>
                  </a:txBody>
                  <a:tcPr marL="0" marR="0" marT="10795" marB="0">
                    <a:lnL w="19050">
                      <a:solidFill>
                        <a:srgbClr val="000000"/>
                      </a:solidFill>
                      <a:prstDash val="solid"/>
                    </a:lnL>
                    <a:lnR w="19050">
                      <a:solidFill>
                        <a:srgbClr val="57733E"/>
                      </a:solidFill>
                      <a:prstDash val="solid"/>
                    </a:lnR>
                    <a:lnT w="19050">
                      <a:solidFill>
                        <a:srgbClr val="000000"/>
                      </a:solidFill>
                      <a:prstDash val="solid"/>
                    </a:lnT>
                    <a:lnB w="19050">
                      <a:solidFill>
                        <a:srgbClr val="000000"/>
                      </a:solidFill>
                      <a:prstDash val="solid"/>
                    </a:lnB>
                  </a:tcPr>
                </a:tc>
                <a:tc>
                  <a:txBody>
                    <a:bodyPr/>
                    <a:lstStyle/>
                    <a:p>
                      <a:pPr algn="ctr">
                        <a:lnSpc>
                          <a:spcPts val="1925"/>
                        </a:lnSpc>
                        <a:spcBef>
                          <a:spcPts val="85"/>
                        </a:spcBef>
                      </a:pPr>
                      <a:r>
                        <a:rPr sz="1850" spc="-5" dirty="0">
                          <a:solidFill>
                            <a:srgbClr val="3D3E3F"/>
                          </a:solidFill>
                          <a:latin typeface="Times New Roman"/>
                          <a:cs typeface="Times New Roman"/>
                        </a:rPr>
                        <a:t>135</a:t>
                      </a:r>
                      <a:endParaRPr sz="1850">
                        <a:latin typeface="Times New Roman"/>
                        <a:cs typeface="Times New Roman"/>
                      </a:endParaRPr>
                    </a:p>
                  </a:txBody>
                  <a:tcPr marL="0" marR="0" marT="10795" marB="0">
                    <a:lnL w="19050">
                      <a:solidFill>
                        <a:srgbClr val="57733E"/>
                      </a:solidFill>
                      <a:prstDash val="solid"/>
                    </a:lnL>
                    <a:lnR w="19050">
                      <a:solidFill>
                        <a:srgbClr val="000000"/>
                      </a:solidFill>
                      <a:prstDash val="solid"/>
                    </a:lnR>
                    <a:lnT w="19050">
                      <a:solidFill>
                        <a:srgbClr val="000000"/>
                      </a:solidFill>
                      <a:prstDash val="solid"/>
                    </a:lnT>
                    <a:lnB w="19050">
                      <a:solidFill>
                        <a:srgbClr val="000000"/>
                      </a:solidFill>
                      <a:prstDash val="solid"/>
                    </a:lnB>
                  </a:tcPr>
                </a:tc>
              </a:tr>
              <a:tr h="268289">
                <a:tc>
                  <a:txBody>
                    <a:bodyPr/>
                    <a:lstStyle/>
                    <a:p>
                      <a:pPr algn="ctr">
                        <a:lnSpc>
                          <a:spcPts val="1925"/>
                        </a:lnSpc>
                        <a:spcBef>
                          <a:spcPts val="85"/>
                        </a:spcBef>
                      </a:pPr>
                      <a:r>
                        <a:rPr sz="1850" spc="30" dirty="0">
                          <a:solidFill>
                            <a:srgbClr val="3D3E3F"/>
                          </a:solidFill>
                          <a:latin typeface="Times New Roman"/>
                          <a:cs typeface="Times New Roman"/>
                        </a:rPr>
                        <a:t>Servo</a:t>
                      </a:r>
                      <a:r>
                        <a:rPr sz="1850" spc="-45" dirty="0">
                          <a:solidFill>
                            <a:srgbClr val="3D3E3F"/>
                          </a:solidFill>
                          <a:latin typeface="Times New Roman"/>
                          <a:cs typeface="Times New Roman"/>
                        </a:rPr>
                        <a:t> </a:t>
                      </a:r>
                      <a:r>
                        <a:rPr sz="1850" spc="60" dirty="0">
                          <a:solidFill>
                            <a:srgbClr val="3D3E3F"/>
                          </a:solidFill>
                          <a:latin typeface="Times New Roman"/>
                          <a:cs typeface="Times New Roman"/>
                        </a:rPr>
                        <a:t>Motor(2)</a:t>
                      </a:r>
                      <a:endParaRPr sz="1850">
                        <a:latin typeface="Times New Roman"/>
                        <a:cs typeface="Times New Roman"/>
                      </a:endParaRPr>
                    </a:p>
                  </a:txBody>
                  <a:tcPr marL="0" marR="0" marT="10795" marB="0">
                    <a:lnL w="19050">
                      <a:solidFill>
                        <a:srgbClr val="000000"/>
                      </a:solidFill>
                      <a:prstDash val="solid"/>
                    </a:lnL>
                    <a:lnR w="19050">
                      <a:solidFill>
                        <a:srgbClr val="57733E"/>
                      </a:solidFill>
                      <a:prstDash val="solid"/>
                    </a:lnR>
                    <a:lnT w="19050">
                      <a:solidFill>
                        <a:srgbClr val="000000"/>
                      </a:solidFill>
                      <a:prstDash val="solid"/>
                    </a:lnT>
                    <a:lnB w="19050">
                      <a:solidFill>
                        <a:srgbClr val="000000"/>
                      </a:solidFill>
                      <a:prstDash val="solid"/>
                    </a:lnB>
                  </a:tcPr>
                </a:tc>
                <a:tc>
                  <a:txBody>
                    <a:bodyPr/>
                    <a:lstStyle/>
                    <a:p>
                      <a:pPr algn="ctr">
                        <a:lnSpc>
                          <a:spcPts val="1925"/>
                        </a:lnSpc>
                        <a:spcBef>
                          <a:spcPts val="85"/>
                        </a:spcBef>
                      </a:pPr>
                      <a:r>
                        <a:rPr sz="1850" spc="-5" dirty="0">
                          <a:solidFill>
                            <a:srgbClr val="3D3E3F"/>
                          </a:solidFill>
                          <a:latin typeface="Times New Roman"/>
                          <a:cs typeface="Times New Roman"/>
                        </a:rPr>
                        <a:t>250</a:t>
                      </a:r>
                      <a:endParaRPr sz="1850">
                        <a:latin typeface="Times New Roman"/>
                        <a:cs typeface="Times New Roman"/>
                      </a:endParaRPr>
                    </a:p>
                  </a:txBody>
                  <a:tcPr marL="0" marR="0" marT="10795" marB="0">
                    <a:lnL w="19050">
                      <a:solidFill>
                        <a:srgbClr val="57733E"/>
                      </a:solidFill>
                      <a:prstDash val="solid"/>
                    </a:lnL>
                    <a:lnR w="19050">
                      <a:solidFill>
                        <a:srgbClr val="000000"/>
                      </a:solidFill>
                      <a:prstDash val="solid"/>
                    </a:lnR>
                    <a:lnT w="19050">
                      <a:solidFill>
                        <a:srgbClr val="000000"/>
                      </a:solidFill>
                      <a:prstDash val="solid"/>
                    </a:lnT>
                    <a:lnB w="19050">
                      <a:solidFill>
                        <a:srgbClr val="000000"/>
                      </a:solidFill>
                      <a:prstDash val="solid"/>
                    </a:lnB>
                  </a:tcPr>
                </a:tc>
              </a:tr>
              <a:tr h="268289">
                <a:tc>
                  <a:txBody>
                    <a:bodyPr/>
                    <a:lstStyle/>
                    <a:p>
                      <a:pPr algn="ctr">
                        <a:lnSpc>
                          <a:spcPts val="1925"/>
                        </a:lnSpc>
                        <a:spcBef>
                          <a:spcPts val="85"/>
                        </a:spcBef>
                      </a:pPr>
                      <a:r>
                        <a:rPr sz="1850" spc="15" dirty="0">
                          <a:solidFill>
                            <a:srgbClr val="3D3E3F"/>
                          </a:solidFill>
                          <a:latin typeface="Times New Roman"/>
                          <a:cs typeface="Times New Roman"/>
                        </a:rPr>
                        <a:t>Chassis</a:t>
                      </a:r>
                      <a:endParaRPr sz="1850">
                        <a:latin typeface="Times New Roman"/>
                        <a:cs typeface="Times New Roman"/>
                      </a:endParaRPr>
                    </a:p>
                  </a:txBody>
                  <a:tcPr marL="0" marR="0" marT="10795" marB="0">
                    <a:lnL w="19050">
                      <a:solidFill>
                        <a:srgbClr val="000000"/>
                      </a:solidFill>
                      <a:prstDash val="solid"/>
                    </a:lnL>
                    <a:lnR w="19050">
                      <a:solidFill>
                        <a:srgbClr val="57733E"/>
                      </a:solidFill>
                      <a:prstDash val="solid"/>
                    </a:lnR>
                    <a:lnT w="19050">
                      <a:solidFill>
                        <a:srgbClr val="000000"/>
                      </a:solidFill>
                      <a:prstDash val="solid"/>
                    </a:lnT>
                    <a:lnB w="19050">
                      <a:solidFill>
                        <a:srgbClr val="000000"/>
                      </a:solidFill>
                      <a:prstDash val="solid"/>
                    </a:lnB>
                  </a:tcPr>
                </a:tc>
                <a:tc>
                  <a:txBody>
                    <a:bodyPr/>
                    <a:lstStyle/>
                    <a:p>
                      <a:pPr algn="ctr">
                        <a:lnSpc>
                          <a:spcPts val="1925"/>
                        </a:lnSpc>
                        <a:spcBef>
                          <a:spcPts val="85"/>
                        </a:spcBef>
                      </a:pPr>
                      <a:r>
                        <a:rPr sz="1850" spc="-5" dirty="0">
                          <a:solidFill>
                            <a:srgbClr val="3D3E3F"/>
                          </a:solidFill>
                          <a:latin typeface="Times New Roman"/>
                          <a:cs typeface="Times New Roman"/>
                        </a:rPr>
                        <a:t>500</a:t>
                      </a:r>
                      <a:endParaRPr sz="1850">
                        <a:latin typeface="Times New Roman"/>
                        <a:cs typeface="Times New Roman"/>
                      </a:endParaRPr>
                    </a:p>
                  </a:txBody>
                  <a:tcPr marL="0" marR="0" marT="10795" marB="0">
                    <a:lnL w="19050">
                      <a:solidFill>
                        <a:srgbClr val="57733E"/>
                      </a:solidFill>
                      <a:prstDash val="solid"/>
                    </a:lnL>
                    <a:lnR w="19050">
                      <a:solidFill>
                        <a:srgbClr val="000000"/>
                      </a:solidFill>
                      <a:prstDash val="solid"/>
                    </a:lnR>
                    <a:lnT w="19050">
                      <a:solidFill>
                        <a:srgbClr val="000000"/>
                      </a:solidFill>
                      <a:prstDash val="solid"/>
                    </a:lnT>
                    <a:lnB w="19050">
                      <a:solidFill>
                        <a:srgbClr val="000000"/>
                      </a:solidFill>
                      <a:prstDash val="solid"/>
                    </a:lnB>
                  </a:tcPr>
                </a:tc>
              </a:tr>
              <a:tr h="268289">
                <a:tc>
                  <a:txBody>
                    <a:bodyPr/>
                    <a:lstStyle/>
                    <a:p>
                      <a:pPr algn="ctr">
                        <a:lnSpc>
                          <a:spcPts val="1925"/>
                        </a:lnSpc>
                        <a:spcBef>
                          <a:spcPts val="85"/>
                        </a:spcBef>
                      </a:pPr>
                      <a:r>
                        <a:rPr sz="1850" spc="15" dirty="0">
                          <a:solidFill>
                            <a:srgbClr val="3D3E3F"/>
                          </a:solidFill>
                          <a:latin typeface="Times New Roman"/>
                          <a:cs typeface="Times New Roman"/>
                        </a:rPr>
                        <a:t>Wheels</a:t>
                      </a:r>
                      <a:endParaRPr sz="1850">
                        <a:latin typeface="Times New Roman"/>
                        <a:cs typeface="Times New Roman"/>
                      </a:endParaRPr>
                    </a:p>
                  </a:txBody>
                  <a:tcPr marL="0" marR="0" marT="10795" marB="0">
                    <a:lnL w="19050">
                      <a:solidFill>
                        <a:srgbClr val="000000"/>
                      </a:solidFill>
                      <a:prstDash val="solid"/>
                    </a:lnL>
                    <a:lnR w="19050">
                      <a:solidFill>
                        <a:srgbClr val="57733E"/>
                      </a:solidFill>
                      <a:prstDash val="solid"/>
                    </a:lnR>
                    <a:lnT w="19050">
                      <a:solidFill>
                        <a:srgbClr val="000000"/>
                      </a:solidFill>
                      <a:prstDash val="solid"/>
                    </a:lnT>
                    <a:lnB w="19050">
                      <a:solidFill>
                        <a:srgbClr val="000000"/>
                      </a:solidFill>
                      <a:prstDash val="solid"/>
                    </a:lnB>
                  </a:tcPr>
                </a:tc>
                <a:tc>
                  <a:txBody>
                    <a:bodyPr/>
                    <a:lstStyle/>
                    <a:p>
                      <a:pPr algn="ctr">
                        <a:lnSpc>
                          <a:spcPts val="1925"/>
                        </a:lnSpc>
                        <a:spcBef>
                          <a:spcPts val="85"/>
                        </a:spcBef>
                      </a:pPr>
                      <a:r>
                        <a:rPr sz="1850" spc="-5" dirty="0">
                          <a:solidFill>
                            <a:srgbClr val="3D3E3F"/>
                          </a:solidFill>
                          <a:latin typeface="Times New Roman"/>
                          <a:cs typeface="Times New Roman"/>
                        </a:rPr>
                        <a:t>200</a:t>
                      </a:r>
                      <a:endParaRPr sz="1850">
                        <a:latin typeface="Times New Roman"/>
                        <a:cs typeface="Times New Roman"/>
                      </a:endParaRPr>
                    </a:p>
                  </a:txBody>
                  <a:tcPr marL="0" marR="0" marT="10795" marB="0">
                    <a:lnL w="19050">
                      <a:solidFill>
                        <a:srgbClr val="57733E"/>
                      </a:solidFill>
                      <a:prstDash val="solid"/>
                    </a:lnL>
                    <a:lnR w="19050">
                      <a:solidFill>
                        <a:srgbClr val="000000"/>
                      </a:solidFill>
                      <a:prstDash val="solid"/>
                    </a:lnR>
                    <a:lnT w="19050">
                      <a:solidFill>
                        <a:srgbClr val="000000"/>
                      </a:solidFill>
                      <a:prstDash val="solid"/>
                    </a:lnT>
                    <a:lnB w="19050">
                      <a:solidFill>
                        <a:srgbClr val="000000"/>
                      </a:solidFill>
                      <a:prstDash val="solid"/>
                    </a:lnB>
                  </a:tcPr>
                </a:tc>
              </a:tr>
              <a:tr h="268289">
                <a:tc>
                  <a:txBody>
                    <a:bodyPr/>
                    <a:lstStyle/>
                    <a:p>
                      <a:pPr marL="1178560">
                        <a:lnSpc>
                          <a:spcPts val="1925"/>
                        </a:lnSpc>
                        <a:spcBef>
                          <a:spcPts val="85"/>
                        </a:spcBef>
                      </a:pPr>
                      <a:r>
                        <a:rPr sz="1850" spc="85" dirty="0">
                          <a:solidFill>
                            <a:srgbClr val="3D3E3F"/>
                          </a:solidFill>
                          <a:latin typeface="Times New Roman"/>
                          <a:cs typeface="Times New Roman"/>
                        </a:rPr>
                        <a:t>Other</a:t>
                      </a:r>
                      <a:r>
                        <a:rPr sz="1850" spc="-50" dirty="0">
                          <a:solidFill>
                            <a:srgbClr val="3D3E3F"/>
                          </a:solidFill>
                          <a:latin typeface="Times New Roman"/>
                          <a:cs typeface="Times New Roman"/>
                        </a:rPr>
                        <a:t> </a:t>
                      </a:r>
                      <a:r>
                        <a:rPr sz="1850" spc="30" dirty="0">
                          <a:solidFill>
                            <a:srgbClr val="3D3E3F"/>
                          </a:solidFill>
                          <a:latin typeface="Times New Roman"/>
                          <a:cs typeface="Times New Roman"/>
                        </a:rPr>
                        <a:t>Components</a:t>
                      </a:r>
                      <a:endParaRPr sz="1850">
                        <a:latin typeface="Times New Roman"/>
                        <a:cs typeface="Times New Roman"/>
                      </a:endParaRPr>
                    </a:p>
                  </a:txBody>
                  <a:tcPr marL="0" marR="0" marT="10795" marB="0">
                    <a:lnL w="19050">
                      <a:solidFill>
                        <a:srgbClr val="000000"/>
                      </a:solidFill>
                      <a:prstDash val="solid"/>
                    </a:lnL>
                    <a:lnR w="19050">
                      <a:solidFill>
                        <a:srgbClr val="57733E"/>
                      </a:solidFill>
                      <a:prstDash val="solid"/>
                    </a:lnR>
                    <a:lnT w="19050">
                      <a:solidFill>
                        <a:srgbClr val="000000"/>
                      </a:solidFill>
                      <a:prstDash val="solid"/>
                    </a:lnT>
                    <a:lnB w="19050">
                      <a:solidFill>
                        <a:srgbClr val="000000"/>
                      </a:solidFill>
                      <a:prstDash val="solid"/>
                    </a:lnB>
                  </a:tcPr>
                </a:tc>
                <a:tc>
                  <a:txBody>
                    <a:bodyPr/>
                    <a:lstStyle/>
                    <a:p>
                      <a:pPr algn="ctr">
                        <a:lnSpc>
                          <a:spcPts val="1925"/>
                        </a:lnSpc>
                        <a:spcBef>
                          <a:spcPts val="85"/>
                        </a:spcBef>
                      </a:pPr>
                      <a:r>
                        <a:rPr sz="1850" spc="-5" dirty="0">
                          <a:solidFill>
                            <a:srgbClr val="3D3E3F"/>
                          </a:solidFill>
                          <a:latin typeface="Times New Roman"/>
                          <a:cs typeface="Times New Roman"/>
                        </a:rPr>
                        <a:t>150</a:t>
                      </a:r>
                      <a:endParaRPr sz="1850">
                        <a:latin typeface="Times New Roman"/>
                        <a:cs typeface="Times New Roman"/>
                      </a:endParaRPr>
                    </a:p>
                  </a:txBody>
                  <a:tcPr marL="0" marR="0" marT="10795" marB="0">
                    <a:lnL w="19050">
                      <a:solidFill>
                        <a:srgbClr val="57733E"/>
                      </a:solidFill>
                      <a:prstDash val="solid"/>
                    </a:lnL>
                    <a:lnR w="19050">
                      <a:solidFill>
                        <a:srgbClr val="000000"/>
                      </a:solidFill>
                      <a:prstDash val="solid"/>
                    </a:lnR>
                    <a:lnT w="19050">
                      <a:solidFill>
                        <a:srgbClr val="000000"/>
                      </a:solidFill>
                      <a:prstDash val="solid"/>
                    </a:lnT>
                    <a:lnB w="19050">
                      <a:solidFill>
                        <a:srgbClr val="000000"/>
                      </a:solidFill>
                      <a:prstDash val="solid"/>
                    </a:lnB>
                  </a:tcPr>
                </a:tc>
              </a:tr>
              <a:tr h="268289">
                <a:tc>
                  <a:txBody>
                    <a:bodyPr/>
                    <a:lstStyle/>
                    <a:p>
                      <a:pPr algn="ctr">
                        <a:lnSpc>
                          <a:spcPts val="1925"/>
                        </a:lnSpc>
                        <a:spcBef>
                          <a:spcPts val="85"/>
                        </a:spcBef>
                      </a:pPr>
                      <a:r>
                        <a:rPr sz="1850" spc="-5" dirty="0">
                          <a:solidFill>
                            <a:srgbClr val="3D3E3F"/>
                          </a:solidFill>
                          <a:latin typeface="Times New Roman"/>
                          <a:cs typeface="Times New Roman"/>
                        </a:rPr>
                        <a:t>Total</a:t>
                      </a:r>
                      <a:r>
                        <a:rPr sz="1850" spc="-45" dirty="0">
                          <a:solidFill>
                            <a:srgbClr val="3D3E3F"/>
                          </a:solidFill>
                          <a:latin typeface="Times New Roman"/>
                          <a:cs typeface="Times New Roman"/>
                        </a:rPr>
                        <a:t> </a:t>
                      </a:r>
                      <a:r>
                        <a:rPr sz="1850" spc="30" dirty="0">
                          <a:solidFill>
                            <a:srgbClr val="3D3E3F"/>
                          </a:solidFill>
                          <a:latin typeface="Times New Roman"/>
                          <a:cs typeface="Times New Roman"/>
                        </a:rPr>
                        <a:t>Cost</a:t>
                      </a:r>
                      <a:endParaRPr sz="1850">
                        <a:latin typeface="Times New Roman"/>
                        <a:cs typeface="Times New Roman"/>
                      </a:endParaRPr>
                    </a:p>
                  </a:txBody>
                  <a:tcPr marL="0" marR="0" marT="10795" marB="0">
                    <a:lnL w="19050">
                      <a:solidFill>
                        <a:srgbClr val="000000"/>
                      </a:solidFill>
                      <a:prstDash val="solid"/>
                    </a:lnL>
                    <a:lnR w="19050">
                      <a:solidFill>
                        <a:srgbClr val="57733E"/>
                      </a:solidFill>
                      <a:prstDash val="solid"/>
                    </a:lnR>
                    <a:lnT w="19050">
                      <a:solidFill>
                        <a:srgbClr val="000000"/>
                      </a:solidFill>
                      <a:prstDash val="solid"/>
                    </a:lnT>
                    <a:lnB w="19050">
                      <a:solidFill>
                        <a:srgbClr val="000000"/>
                      </a:solidFill>
                      <a:prstDash val="solid"/>
                    </a:lnB>
                  </a:tcPr>
                </a:tc>
                <a:tc>
                  <a:txBody>
                    <a:bodyPr/>
                    <a:lstStyle/>
                    <a:p>
                      <a:pPr algn="ctr">
                        <a:lnSpc>
                          <a:spcPts val="1925"/>
                        </a:lnSpc>
                        <a:spcBef>
                          <a:spcPts val="85"/>
                        </a:spcBef>
                      </a:pPr>
                      <a:r>
                        <a:rPr sz="1850" spc="-5" dirty="0">
                          <a:solidFill>
                            <a:srgbClr val="3D3E3F"/>
                          </a:solidFill>
                          <a:latin typeface="Times New Roman"/>
                          <a:cs typeface="Times New Roman"/>
                        </a:rPr>
                        <a:t>3105</a:t>
                      </a:r>
                      <a:endParaRPr sz="1850">
                        <a:latin typeface="Times New Roman"/>
                        <a:cs typeface="Times New Roman"/>
                      </a:endParaRPr>
                    </a:p>
                  </a:txBody>
                  <a:tcPr marL="0" marR="0" marT="10795" marB="0">
                    <a:lnL w="19050">
                      <a:solidFill>
                        <a:srgbClr val="57733E"/>
                      </a:solidFill>
                      <a:prstDash val="solid"/>
                    </a:lnL>
                    <a:lnR w="19050">
                      <a:solidFill>
                        <a:srgbClr val="000000"/>
                      </a:solidFill>
                      <a:prstDash val="solid"/>
                    </a:lnR>
                    <a:lnT w="19050">
                      <a:solidFill>
                        <a:srgbClr val="000000"/>
                      </a:solidFill>
                      <a:prstDash val="solid"/>
                    </a:lnT>
                    <a:lnB w="19050">
                      <a:solidFill>
                        <a:srgbClr val="000000"/>
                      </a:solidFill>
                      <a:prstDash val="solid"/>
                    </a:lnB>
                  </a:tcPr>
                </a:tc>
              </a:tr>
            </a:tbl>
          </a:graphicData>
        </a:graphic>
      </p:graphicFrame>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762000"/>
            <a:ext cx="10693400" cy="6032500"/>
          </a:xfrm>
          <a:prstGeom prst="rect">
            <a:avLst/>
          </a:prstGeom>
        </p:spPr>
      </p:pic>
      <p:pic>
        <p:nvPicPr>
          <p:cNvPr id="3" name="object 3"/>
          <p:cNvPicPr/>
          <p:nvPr/>
        </p:nvPicPr>
        <p:blipFill>
          <a:blip r:embed="rId3" cstate="print"/>
          <a:stretch>
            <a:fillRect/>
          </a:stretch>
        </p:blipFill>
        <p:spPr>
          <a:xfrm>
            <a:off x="4279900" y="1257300"/>
            <a:ext cx="2146300" cy="406400"/>
          </a:xfrm>
          <a:prstGeom prst="rect">
            <a:avLst/>
          </a:prstGeom>
        </p:spPr>
      </p:pic>
      <p:sp>
        <p:nvSpPr>
          <p:cNvPr id="4" name="object 4"/>
          <p:cNvSpPr txBox="1">
            <a:spLocks noGrp="1"/>
          </p:cNvSpPr>
          <p:nvPr>
            <p:ph type="title"/>
          </p:nvPr>
        </p:nvSpPr>
        <p:spPr>
          <a:xfrm>
            <a:off x="4282706" y="1122579"/>
            <a:ext cx="2127885" cy="595630"/>
          </a:xfrm>
          <a:prstGeom prst="rect">
            <a:avLst/>
          </a:prstGeom>
        </p:spPr>
        <p:txBody>
          <a:bodyPr vert="horz" wrap="square" lIns="0" tIns="17145" rIns="0" bIns="0" rtlCol="0">
            <a:spAutoFit/>
          </a:bodyPr>
          <a:lstStyle/>
          <a:p>
            <a:pPr marL="12700">
              <a:lnSpc>
                <a:spcPct val="100000"/>
              </a:lnSpc>
              <a:spcBef>
                <a:spcPts val="135"/>
              </a:spcBef>
            </a:pPr>
            <a:r>
              <a:rPr sz="3700" spc="5" dirty="0">
                <a:solidFill>
                  <a:srgbClr val="515151"/>
                </a:solidFill>
              </a:rPr>
              <a:t>References</a:t>
            </a:r>
            <a:endParaRPr sz="3700"/>
          </a:p>
        </p:txBody>
      </p:sp>
      <p:sp>
        <p:nvSpPr>
          <p:cNvPr id="5" name="object 5"/>
          <p:cNvSpPr txBox="1">
            <a:spLocks noGrp="1"/>
          </p:cNvSpPr>
          <p:nvPr>
            <p:ph type="body" idx="1"/>
          </p:nvPr>
        </p:nvSpPr>
        <p:spPr>
          <a:prstGeom prst="rect">
            <a:avLst/>
          </a:prstGeom>
        </p:spPr>
        <p:txBody>
          <a:bodyPr vert="horz" wrap="square" lIns="0" tIns="29209" rIns="0" bIns="0" rtlCol="0">
            <a:spAutoFit/>
          </a:bodyPr>
          <a:lstStyle/>
          <a:p>
            <a:pPr marL="303530" marR="5080" indent="-291465">
              <a:lnSpc>
                <a:spcPts val="1980"/>
              </a:lnSpc>
              <a:spcBef>
                <a:spcPts val="229"/>
              </a:spcBef>
              <a:buClr>
                <a:srgbClr val="A29A85"/>
              </a:buClr>
              <a:buSzPct val="97058"/>
              <a:buAutoNum type="arabicPeriod"/>
              <a:tabLst>
                <a:tab pos="303530" algn="l"/>
                <a:tab pos="304165" algn="l"/>
              </a:tabLst>
            </a:pPr>
            <a:r>
              <a:rPr dirty="0"/>
              <a:t>Hebah</a:t>
            </a:r>
            <a:r>
              <a:rPr spc="280" dirty="0"/>
              <a:t> </a:t>
            </a:r>
            <a:r>
              <a:rPr spc="5" dirty="0"/>
              <a:t>H</a:t>
            </a:r>
            <a:r>
              <a:rPr spc="280" dirty="0"/>
              <a:t> </a:t>
            </a:r>
            <a:r>
              <a:rPr spc="5" dirty="0"/>
              <a:t>O</a:t>
            </a:r>
            <a:r>
              <a:rPr spc="285" dirty="0"/>
              <a:t> </a:t>
            </a:r>
            <a:r>
              <a:rPr dirty="0"/>
              <a:t>Nasereddin</a:t>
            </a:r>
            <a:r>
              <a:rPr spc="280" dirty="0"/>
              <a:t> </a:t>
            </a:r>
            <a:r>
              <a:rPr dirty="0"/>
              <a:t>and</a:t>
            </a:r>
            <a:r>
              <a:rPr spc="190" dirty="0"/>
              <a:t> </a:t>
            </a:r>
            <a:r>
              <a:rPr dirty="0"/>
              <a:t>Abdelkarim</a:t>
            </a:r>
            <a:r>
              <a:rPr spc="190" dirty="0"/>
              <a:t> </a:t>
            </a:r>
            <a:r>
              <a:rPr spc="5" dirty="0"/>
              <a:t>A</a:t>
            </a:r>
            <a:r>
              <a:rPr spc="95" dirty="0"/>
              <a:t> </a:t>
            </a:r>
            <a:r>
              <a:rPr spc="5" dirty="0"/>
              <a:t>A</a:t>
            </a:r>
            <a:r>
              <a:rPr spc="190" dirty="0"/>
              <a:t> </a:t>
            </a:r>
            <a:r>
              <a:rPr dirty="0"/>
              <a:t>(2010).</a:t>
            </a:r>
            <a:r>
              <a:rPr spc="280" dirty="0"/>
              <a:t> </a:t>
            </a:r>
            <a:r>
              <a:rPr dirty="0"/>
              <a:t>Smartphone</a:t>
            </a:r>
            <a:r>
              <a:rPr spc="280" dirty="0"/>
              <a:t> </a:t>
            </a:r>
            <a:r>
              <a:rPr dirty="0"/>
              <a:t>control</a:t>
            </a:r>
            <a:r>
              <a:rPr spc="285" dirty="0"/>
              <a:t> </a:t>
            </a:r>
            <a:r>
              <a:rPr dirty="0"/>
              <a:t>robots</a:t>
            </a:r>
            <a:r>
              <a:rPr spc="280" dirty="0"/>
              <a:t> </a:t>
            </a:r>
            <a:r>
              <a:rPr dirty="0"/>
              <a:t>through</a:t>
            </a:r>
            <a:r>
              <a:rPr spc="280" dirty="0"/>
              <a:t> </a:t>
            </a:r>
            <a:r>
              <a:rPr dirty="0"/>
              <a:t>bluetooth, </a:t>
            </a:r>
            <a:r>
              <a:rPr spc="-409" dirty="0"/>
              <a:t> </a:t>
            </a:r>
            <a:r>
              <a:rPr dirty="0"/>
              <a:t>Source:</a:t>
            </a:r>
            <a:r>
              <a:rPr spc="-5" dirty="0"/>
              <a:t> </a:t>
            </a:r>
            <a:r>
              <a:rPr spc="5" dirty="0"/>
              <a:t>IJRRAS,</a:t>
            </a:r>
            <a:r>
              <a:rPr spc="-30" dirty="0"/>
              <a:t> </a:t>
            </a:r>
            <a:r>
              <a:rPr spc="-55" dirty="0"/>
              <a:t>Vol.</a:t>
            </a:r>
            <a:r>
              <a:rPr dirty="0"/>
              <a:t> 4.</a:t>
            </a:r>
          </a:p>
          <a:p>
            <a:pPr marL="303530" indent="-291465">
              <a:lnSpc>
                <a:spcPts val="1889"/>
              </a:lnSpc>
              <a:buClr>
                <a:srgbClr val="A29A85"/>
              </a:buClr>
              <a:buSzPct val="97058"/>
              <a:buAutoNum type="arabicPeriod"/>
              <a:tabLst>
                <a:tab pos="303530" algn="l"/>
                <a:tab pos="304165" algn="l"/>
              </a:tabLst>
            </a:pPr>
            <a:r>
              <a:rPr dirty="0"/>
              <a:t>Parmar</a:t>
            </a:r>
            <a:r>
              <a:rPr spc="55" dirty="0"/>
              <a:t> </a:t>
            </a:r>
            <a:r>
              <a:rPr spc="5" dirty="0"/>
              <a:t>D,</a:t>
            </a:r>
            <a:r>
              <a:rPr spc="30" dirty="0"/>
              <a:t> </a:t>
            </a:r>
            <a:r>
              <a:rPr spc="-10" dirty="0"/>
              <a:t>Tripathi</a:t>
            </a:r>
            <a:r>
              <a:rPr spc="60" dirty="0"/>
              <a:t> </a:t>
            </a:r>
            <a:r>
              <a:rPr spc="5" dirty="0"/>
              <a:t>D,</a:t>
            </a:r>
            <a:r>
              <a:rPr spc="60" dirty="0"/>
              <a:t> </a:t>
            </a:r>
            <a:r>
              <a:rPr dirty="0"/>
              <a:t>Sahni</a:t>
            </a:r>
            <a:r>
              <a:rPr spc="-40" dirty="0"/>
              <a:t> </a:t>
            </a:r>
            <a:r>
              <a:rPr spc="5" dirty="0"/>
              <a:t>A,</a:t>
            </a:r>
            <a:r>
              <a:rPr spc="60" dirty="0"/>
              <a:t> </a:t>
            </a:r>
            <a:r>
              <a:rPr dirty="0"/>
              <a:t>Singh</a:t>
            </a:r>
            <a:r>
              <a:rPr spc="60" dirty="0"/>
              <a:t> </a:t>
            </a:r>
            <a:r>
              <a:rPr spc="5" dirty="0"/>
              <a:t>P</a:t>
            </a:r>
            <a:r>
              <a:rPr spc="-10" dirty="0"/>
              <a:t> </a:t>
            </a:r>
            <a:r>
              <a:rPr dirty="0"/>
              <a:t>(2015).</a:t>
            </a:r>
            <a:r>
              <a:rPr spc="60" dirty="0"/>
              <a:t> </a:t>
            </a:r>
            <a:r>
              <a:rPr dirty="0"/>
              <a:t>Bluetooth</a:t>
            </a:r>
            <a:r>
              <a:rPr spc="60" dirty="0"/>
              <a:t> </a:t>
            </a:r>
            <a:r>
              <a:rPr dirty="0"/>
              <a:t>operated</a:t>
            </a:r>
            <a:r>
              <a:rPr spc="60" dirty="0"/>
              <a:t> </a:t>
            </a:r>
            <a:r>
              <a:rPr dirty="0"/>
              <a:t>robot</a:t>
            </a:r>
            <a:r>
              <a:rPr spc="55" dirty="0"/>
              <a:t> </a:t>
            </a:r>
            <a:r>
              <a:rPr dirty="0"/>
              <a:t>vehicle</a:t>
            </a:r>
            <a:r>
              <a:rPr spc="60" dirty="0"/>
              <a:t> </a:t>
            </a:r>
            <a:r>
              <a:rPr dirty="0"/>
              <a:t>using</a:t>
            </a:r>
            <a:r>
              <a:rPr spc="60" dirty="0"/>
              <a:t> </a:t>
            </a:r>
            <a:r>
              <a:rPr dirty="0"/>
              <a:t>mobile</a:t>
            </a:r>
            <a:r>
              <a:rPr spc="60" dirty="0"/>
              <a:t> </a:t>
            </a:r>
            <a:r>
              <a:rPr dirty="0"/>
              <a:t>android</a:t>
            </a:r>
          </a:p>
          <a:p>
            <a:pPr marL="303530">
              <a:lnSpc>
                <a:spcPts val="1980"/>
              </a:lnSpc>
            </a:pPr>
            <a:r>
              <a:rPr dirty="0"/>
              <a:t>app. Int.</a:t>
            </a:r>
            <a:r>
              <a:rPr spc="5" dirty="0"/>
              <a:t> </a:t>
            </a:r>
            <a:r>
              <a:rPr dirty="0"/>
              <a:t>J of</a:t>
            </a:r>
            <a:r>
              <a:rPr spc="5" dirty="0"/>
              <a:t> </a:t>
            </a:r>
            <a:r>
              <a:rPr dirty="0"/>
              <a:t>Res. in</a:t>
            </a:r>
            <a:r>
              <a:rPr spc="5" dirty="0"/>
              <a:t> </a:t>
            </a:r>
            <a:r>
              <a:rPr dirty="0"/>
              <a:t>Eng. </a:t>
            </a:r>
            <a:r>
              <a:rPr spc="5" dirty="0"/>
              <a:t>&amp;</a:t>
            </a:r>
            <a:r>
              <a:rPr spc="-90" dirty="0"/>
              <a:t> </a:t>
            </a:r>
            <a:r>
              <a:rPr spc="5" dirty="0"/>
              <a:t>Adv</a:t>
            </a:r>
            <a:r>
              <a:rPr spc="-30" dirty="0"/>
              <a:t> </a:t>
            </a:r>
            <a:r>
              <a:rPr spc="-15" dirty="0"/>
              <a:t>Technol,</a:t>
            </a:r>
            <a:r>
              <a:rPr spc="-25" dirty="0"/>
              <a:t> </a:t>
            </a:r>
            <a:r>
              <a:rPr spc="-55" dirty="0"/>
              <a:t>Vol.</a:t>
            </a:r>
            <a:r>
              <a:rPr dirty="0"/>
              <a:t> 3,</a:t>
            </a:r>
            <a:r>
              <a:rPr spc="5" dirty="0"/>
              <a:t> </a:t>
            </a:r>
            <a:r>
              <a:rPr dirty="0"/>
              <a:t>Issue 2,</a:t>
            </a:r>
          </a:p>
          <a:p>
            <a:pPr marL="303530" marR="5080" indent="-291465">
              <a:lnSpc>
                <a:spcPts val="1980"/>
              </a:lnSpc>
              <a:spcBef>
                <a:spcPts val="85"/>
              </a:spcBef>
              <a:buClr>
                <a:srgbClr val="A29A85"/>
              </a:buClr>
              <a:buSzPct val="97058"/>
              <a:buAutoNum type="arabicPeriod" startAt="3"/>
              <a:tabLst>
                <a:tab pos="303530" algn="l"/>
                <a:tab pos="304165" algn="l"/>
              </a:tabLst>
            </a:pPr>
            <a:r>
              <a:rPr dirty="0"/>
              <a:t>Eshita</a:t>
            </a:r>
            <a:r>
              <a:rPr spc="145" dirty="0"/>
              <a:t> </a:t>
            </a:r>
            <a:r>
              <a:rPr spc="5" dirty="0"/>
              <a:t>R</a:t>
            </a:r>
            <a:r>
              <a:rPr spc="150" dirty="0"/>
              <a:t> </a:t>
            </a:r>
            <a:r>
              <a:rPr dirty="0"/>
              <a:t>Z,</a:t>
            </a:r>
            <a:r>
              <a:rPr spc="145" dirty="0"/>
              <a:t> </a:t>
            </a:r>
            <a:r>
              <a:rPr dirty="0"/>
              <a:t>Barua</a:t>
            </a:r>
            <a:r>
              <a:rPr spc="120" dirty="0"/>
              <a:t> </a:t>
            </a:r>
            <a:r>
              <a:rPr spc="-65" dirty="0"/>
              <a:t>T,</a:t>
            </a:r>
            <a:r>
              <a:rPr spc="150" dirty="0"/>
              <a:t> </a:t>
            </a:r>
            <a:r>
              <a:rPr dirty="0"/>
              <a:t>Barua</a:t>
            </a:r>
            <a:r>
              <a:rPr spc="50" dirty="0"/>
              <a:t> </a:t>
            </a:r>
            <a:r>
              <a:rPr spc="5" dirty="0"/>
              <a:t>A</a:t>
            </a:r>
            <a:r>
              <a:rPr spc="50" dirty="0"/>
              <a:t> </a:t>
            </a:r>
            <a:r>
              <a:rPr dirty="0"/>
              <a:t>and</a:t>
            </a:r>
            <a:r>
              <a:rPr spc="150" dirty="0"/>
              <a:t> </a:t>
            </a:r>
            <a:r>
              <a:rPr dirty="0"/>
              <a:t>Dip</a:t>
            </a:r>
            <a:r>
              <a:rPr spc="50" dirty="0"/>
              <a:t> </a:t>
            </a:r>
            <a:r>
              <a:rPr spc="5" dirty="0"/>
              <a:t>A</a:t>
            </a:r>
            <a:r>
              <a:rPr spc="55" dirty="0"/>
              <a:t> </a:t>
            </a:r>
            <a:r>
              <a:rPr dirty="0"/>
              <a:t>(2016).</a:t>
            </a:r>
            <a:r>
              <a:rPr spc="150" dirty="0"/>
              <a:t> </a:t>
            </a:r>
            <a:r>
              <a:rPr dirty="0"/>
              <a:t>Bluetooth</a:t>
            </a:r>
            <a:r>
              <a:rPr spc="145" dirty="0"/>
              <a:t> </a:t>
            </a:r>
            <a:r>
              <a:rPr dirty="0"/>
              <a:t>based</a:t>
            </a:r>
            <a:r>
              <a:rPr spc="150" dirty="0"/>
              <a:t> </a:t>
            </a:r>
            <a:r>
              <a:rPr dirty="0"/>
              <a:t>android</a:t>
            </a:r>
            <a:r>
              <a:rPr spc="145" dirty="0"/>
              <a:t> </a:t>
            </a:r>
            <a:r>
              <a:rPr dirty="0"/>
              <a:t>controlled</a:t>
            </a:r>
            <a:r>
              <a:rPr spc="150" dirty="0"/>
              <a:t> </a:t>
            </a:r>
            <a:r>
              <a:rPr dirty="0"/>
              <a:t>robot.</a:t>
            </a:r>
            <a:r>
              <a:rPr spc="55" dirty="0"/>
              <a:t> </a:t>
            </a:r>
            <a:r>
              <a:rPr dirty="0"/>
              <a:t>American </a:t>
            </a:r>
            <a:r>
              <a:rPr spc="-409" dirty="0"/>
              <a:t> </a:t>
            </a:r>
            <a:r>
              <a:rPr dirty="0"/>
              <a:t>Journal of Engineering Research</a:t>
            </a:r>
            <a:r>
              <a:rPr spc="5" dirty="0"/>
              <a:t> </a:t>
            </a:r>
            <a:r>
              <a:rPr dirty="0"/>
              <a:t>(AJER).</a:t>
            </a:r>
            <a:r>
              <a:rPr spc="-30" dirty="0"/>
              <a:t> </a:t>
            </a:r>
            <a:r>
              <a:rPr spc="-55" dirty="0"/>
              <a:t>Vol.</a:t>
            </a:r>
            <a:r>
              <a:rPr dirty="0"/>
              <a:t> 5, Issue</a:t>
            </a:r>
            <a:r>
              <a:rPr spc="5" dirty="0"/>
              <a:t> </a:t>
            </a:r>
            <a:r>
              <a:rPr dirty="0"/>
              <a:t>3, 195-199.</a:t>
            </a:r>
          </a:p>
          <a:p>
            <a:pPr marL="303530" indent="-291465">
              <a:lnSpc>
                <a:spcPts val="1889"/>
              </a:lnSpc>
              <a:buClr>
                <a:srgbClr val="A29A85"/>
              </a:buClr>
              <a:buSzPct val="97058"/>
              <a:buAutoNum type="arabicPeriod" startAt="3"/>
              <a:tabLst>
                <a:tab pos="303530" algn="l"/>
                <a:tab pos="304165" algn="l"/>
              </a:tabLst>
            </a:pPr>
            <a:r>
              <a:rPr spc="-5" dirty="0"/>
              <a:t>Schaffer</a:t>
            </a:r>
            <a:r>
              <a:rPr spc="320" dirty="0"/>
              <a:t> </a:t>
            </a:r>
            <a:r>
              <a:rPr spc="5" dirty="0"/>
              <a:t>A</a:t>
            </a:r>
            <a:r>
              <a:rPr spc="225" dirty="0"/>
              <a:t> </a:t>
            </a:r>
            <a:r>
              <a:rPr spc="5" dirty="0"/>
              <a:t>A,</a:t>
            </a:r>
            <a:r>
              <a:rPr spc="409" dirty="0"/>
              <a:t> </a:t>
            </a:r>
            <a:r>
              <a:rPr dirty="0"/>
              <a:t>Haddadin</a:t>
            </a:r>
            <a:r>
              <a:rPr spc="409" dirty="0"/>
              <a:t> </a:t>
            </a:r>
            <a:r>
              <a:rPr dirty="0"/>
              <a:t>S,</a:t>
            </a:r>
            <a:r>
              <a:rPr spc="409" dirty="0"/>
              <a:t> </a:t>
            </a:r>
            <a:r>
              <a:rPr dirty="0"/>
              <a:t>Ott</a:t>
            </a:r>
            <a:r>
              <a:rPr spc="409" dirty="0"/>
              <a:t> </a:t>
            </a:r>
            <a:r>
              <a:rPr dirty="0"/>
              <a:t>Ch,</a:t>
            </a:r>
            <a:r>
              <a:rPr spc="415" dirty="0"/>
              <a:t> </a:t>
            </a:r>
            <a:r>
              <a:rPr dirty="0"/>
              <a:t>Stemmer</a:t>
            </a:r>
            <a:r>
              <a:rPr spc="320" dirty="0"/>
              <a:t> </a:t>
            </a:r>
            <a:r>
              <a:rPr spc="5" dirty="0"/>
              <a:t>A,</a:t>
            </a:r>
            <a:r>
              <a:rPr spc="380" dirty="0"/>
              <a:t> </a:t>
            </a:r>
            <a:r>
              <a:rPr spc="-10" dirty="0"/>
              <a:t>Wimbock</a:t>
            </a:r>
            <a:r>
              <a:rPr spc="380" dirty="0"/>
              <a:t> </a:t>
            </a:r>
            <a:r>
              <a:rPr spc="5" dirty="0"/>
              <a:t>T</a:t>
            </a:r>
            <a:r>
              <a:rPr spc="380" dirty="0"/>
              <a:t> </a:t>
            </a:r>
            <a:r>
              <a:rPr dirty="0"/>
              <a:t>and</a:t>
            </a:r>
            <a:r>
              <a:rPr spc="415" dirty="0"/>
              <a:t> </a:t>
            </a:r>
            <a:r>
              <a:rPr dirty="0"/>
              <a:t>Hirzinger</a:t>
            </a:r>
            <a:r>
              <a:rPr spc="409" dirty="0"/>
              <a:t> </a:t>
            </a:r>
            <a:r>
              <a:rPr spc="5" dirty="0"/>
              <a:t>G</a:t>
            </a:r>
            <a:r>
              <a:rPr spc="409" dirty="0"/>
              <a:t> </a:t>
            </a:r>
            <a:r>
              <a:rPr dirty="0"/>
              <a:t>(2007).</a:t>
            </a:r>
            <a:r>
              <a:rPr spc="380" dirty="0"/>
              <a:t> </a:t>
            </a:r>
            <a:r>
              <a:rPr dirty="0"/>
              <a:t>The</a:t>
            </a:r>
            <a:r>
              <a:rPr spc="409" dirty="0"/>
              <a:t> </a:t>
            </a:r>
            <a:r>
              <a:rPr spc="5" dirty="0"/>
              <a:t>DLR</a:t>
            </a:r>
          </a:p>
          <a:p>
            <a:pPr marL="303530" marR="5080">
              <a:lnSpc>
                <a:spcPts val="1980"/>
              </a:lnSpc>
              <a:spcBef>
                <a:spcPts val="85"/>
              </a:spcBef>
            </a:pPr>
            <a:r>
              <a:rPr dirty="0"/>
              <a:t>lightweight</a:t>
            </a:r>
            <a:r>
              <a:rPr spc="60" dirty="0"/>
              <a:t> </a:t>
            </a:r>
            <a:r>
              <a:rPr dirty="0"/>
              <a:t>robot:</a:t>
            </a:r>
            <a:r>
              <a:rPr spc="60" dirty="0"/>
              <a:t> </a:t>
            </a:r>
            <a:r>
              <a:rPr dirty="0"/>
              <a:t>design</a:t>
            </a:r>
            <a:r>
              <a:rPr spc="60" dirty="0"/>
              <a:t> </a:t>
            </a:r>
            <a:r>
              <a:rPr dirty="0"/>
              <a:t>and</a:t>
            </a:r>
            <a:r>
              <a:rPr spc="60" dirty="0"/>
              <a:t> </a:t>
            </a:r>
            <a:r>
              <a:rPr dirty="0"/>
              <a:t>control</a:t>
            </a:r>
            <a:r>
              <a:rPr spc="60" dirty="0"/>
              <a:t> </a:t>
            </a:r>
            <a:r>
              <a:rPr dirty="0"/>
              <a:t>concepts</a:t>
            </a:r>
            <a:r>
              <a:rPr spc="60" dirty="0"/>
              <a:t> </a:t>
            </a:r>
            <a:r>
              <a:rPr dirty="0"/>
              <a:t>for</a:t>
            </a:r>
            <a:r>
              <a:rPr spc="65" dirty="0"/>
              <a:t> </a:t>
            </a:r>
            <a:r>
              <a:rPr dirty="0"/>
              <a:t>robots</a:t>
            </a:r>
            <a:r>
              <a:rPr spc="60" dirty="0"/>
              <a:t> </a:t>
            </a:r>
            <a:r>
              <a:rPr dirty="0"/>
              <a:t>in</a:t>
            </a:r>
            <a:r>
              <a:rPr spc="60" dirty="0"/>
              <a:t> </a:t>
            </a:r>
            <a:r>
              <a:rPr dirty="0"/>
              <a:t>human</a:t>
            </a:r>
            <a:r>
              <a:rPr spc="60" dirty="0"/>
              <a:t> </a:t>
            </a:r>
            <a:r>
              <a:rPr dirty="0"/>
              <a:t>environments.</a:t>
            </a:r>
            <a:r>
              <a:rPr spc="60" dirty="0"/>
              <a:t> </a:t>
            </a:r>
            <a:r>
              <a:rPr dirty="0"/>
              <a:t>Industrial</a:t>
            </a:r>
            <a:r>
              <a:rPr spc="60" dirty="0"/>
              <a:t> </a:t>
            </a:r>
            <a:r>
              <a:rPr dirty="0"/>
              <a:t>Robot:</a:t>
            </a:r>
            <a:r>
              <a:rPr spc="-35" dirty="0"/>
              <a:t> </a:t>
            </a:r>
            <a:r>
              <a:rPr spc="5" dirty="0"/>
              <a:t>An </a:t>
            </a:r>
            <a:r>
              <a:rPr spc="-409" dirty="0"/>
              <a:t> </a:t>
            </a:r>
            <a:r>
              <a:rPr dirty="0"/>
              <a:t>International </a:t>
            </a:r>
            <a:r>
              <a:rPr spc="-15" dirty="0"/>
              <a:t>Journal,Vol.34,</a:t>
            </a:r>
            <a:r>
              <a:rPr dirty="0"/>
              <a:t> </a:t>
            </a:r>
            <a:r>
              <a:rPr spc="5" dirty="0"/>
              <a:t>No.</a:t>
            </a:r>
            <a:r>
              <a:rPr dirty="0"/>
              <a:t> 5, 376–385.</a:t>
            </a:r>
          </a:p>
          <a:p>
            <a:pPr marL="303530" indent="-291465">
              <a:lnSpc>
                <a:spcPts val="1889"/>
              </a:lnSpc>
              <a:buClr>
                <a:srgbClr val="A29A85"/>
              </a:buClr>
              <a:buSzPct val="97058"/>
              <a:buAutoNum type="arabicPeriod" startAt="5"/>
              <a:tabLst>
                <a:tab pos="303530" algn="l"/>
                <a:tab pos="304165" algn="l"/>
              </a:tabLst>
            </a:pPr>
            <a:r>
              <a:rPr dirty="0"/>
              <a:t>Gandotra</a:t>
            </a:r>
            <a:r>
              <a:rPr spc="5" dirty="0"/>
              <a:t> </a:t>
            </a:r>
            <a:r>
              <a:rPr dirty="0"/>
              <a:t>S,</a:t>
            </a:r>
            <a:r>
              <a:rPr spc="10" dirty="0"/>
              <a:t> </a:t>
            </a:r>
            <a:r>
              <a:rPr dirty="0"/>
              <a:t>Sharma</a:t>
            </a:r>
            <a:r>
              <a:rPr spc="10" dirty="0"/>
              <a:t> </a:t>
            </a:r>
            <a:r>
              <a:rPr dirty="0"/>
              <a:t>B,</a:t>
            </a:r>
            <a:r>
              <a:rPr spc="10" dirty="0"/>
              <a:t> </a:t>
            </a:r>
            <a:r>
              <a:rPr dirty="0"/>
              <a:t>Mahajan</a:t>
            </a:r>
            <a:r>
              <a:rPr spc="10" dirty="0"/>
              <a:t> </a:t>
            </a:r>
            <a:r>
              <a:rPr dirty="0"/>
              <a:t>S,</a:t>
            </a:r>
            <a:r>
              <a:rPr spc="10" dirty="0"/>
              <a:t> </a:t>
            </a:r>
            <a:r>
              <a:rPr dirty="0"/>
              <a:t>Motup</a:t>
            </a:r>
            <a:r>
              <a:rPr spc="-25" dirty="0"/>
              <a:t> </a:t>
            </a:r>
            <a:r>
              <a:rPr spc="-65" dirty="0"/>
              <a:t>T,</a:t>
            </a:r>
            <a:r>
              <a:rPr spc="10" dirty="0"/>
              <a:t> </a:t>
            </a:r>
            <a:r>
              <a:rPr dirty="0"/>
              <a:t>Choudhary</a:t>
            </a:r>
            <a:r>
              <a:rPr spc="-20" dirty="0"/>
              <a:t> </a:t>
            </a:r>
            <a:r>
              <a:rPr spc="5" dirty="0"/>
              <a:t>T</a:t>
            </a:r>
            <a:r>
              <a:rPr spc="-20" dirty="0"/>
              <a:t> </a:t>
            </a:r>
            <a:r>
              <a:rPr dirty="0"/>
              <a:t>and</a:t>
            </a:r>
            <a:r>
              <a:rPr spc="-20" dirty="0"/>
              <a:t> </a:t>
            </a:r>
            <a:r>
              <a:rPr dirty="0"/>
              <a:t>Thakur</a:t>
            </a:r>
            <a:r>
              <a:rPr spc="5" dirty="0"/>
              <a:t> </a:t>
            </a:r>
            <a:r>
              <a:rPr dirty="0"/>
              <a:t>45-48.</a:t>
            </a:r>
          </a:p>
          <a:p>
            <a:pPr marL="303530" marR="5080" indent="-291465">
              <a:lnSpc>
                <a:spcPts val="1980"/>
              </a:lnSpc>
              <a:spcBef>
                <a:spcPts val="85"/>
              </a:spcBef>
              <a:buClr>
                <a:srgbClr val="A29A85"/>
              </a:buClr>
              <a:buSzPct val="97058"/>
              <a:buAutoNum type="arabicPeriod" startAt="5"/>
              <a:tabLst>
                <a:tab pos="303530" algn="l"/>
                <a:tab pos="304165" algn="l"/>
              </a:tabLst>
            </a:pPr>
            <a:r>
              <a:rPr spc="5" dirty="0"/>
              <a:t>P</a:t>
            </a:r>
            <a:r>
              <a:rPr spc="-30" dirty="0"/>
              <a:t> </a:t>
            </a:r>
            <a:r>
              <a:rPr dirty="0"/>
              <a:t>(2016).Bluetooth</a:t>
            </a:r>
            <a:r>
              <a:rPr spc="40" dirty="0"/>
              <a:t> </a:t>
            </a:r>
            <a:r>
              <a:rPr dirty="0"/>
              <a:t>controlled</a:t>
            </a:r>
            <a:r>
              <a:rPr spc="40" dirty="0"/>
              <a:t> </a:t>
            </a:r>
            <a:r>
              <a:rPr spc="5" dirty="0"/>
              <a:t>RC</a:t>
            </a:r>
            <a:r>
              <a:rPr spc="40" dirty="0"/>
              <a:t> </a:t>
            </a:r>
            <a:r>
              <a:rPr dirty="0"/>
              <a:t>car</a:t>
            </a:r>
            <a:r>
              <a:rPr spc="40" dirty="0"/>
              <a:t> </a:t>
            </a:r>
            <a:r>
              <a:rPr dirty="0"/>
              <a:t>using</a:t>
            </a:r>
            <a:r>
              <a:rPr spc="-55" dirty="0"/>
              <a:t> </a:t>
            </a:r>
            <a:r>
              <a:rPr dirty="0"/>
              <a:t>Arduino.</a:t>
            </a:r>
            <a:r>
              <a:rPr spc="40" dirty="0"/>
              <a:t> </a:t>
            </a:r>
            <a:r>
              <a:rPr dirty="0"/>
              <a:t>Imp.</a:t>
            </a:r>
            <a:r>
              <a:rPr spc="35" dirty="0"/>
              <a:t> </a:t>
            </a:r>
            <a:r>
              <a:rPr dirty="0"/>
              <a:t>J</a:t>
            </a:r>
            <a:r>
              <a:rPr spc="40" dirty="0"/>
              <a:t> </a:t>
            </a:r>
            <a:r>
              <a:rPr dirty="0"/>
              <a:t>of</a:t>
            </a:r>
            <a:r>
              <a:rPr spc="40" dirty="0"/>
              <a:t> </a:t>
            </a:r>
            <a:r>
              <a:rPr dirty="0"/>
              <a:t>Interdisciplinary</a:t>
            </a:r>
            <a:r>
              <a:rPr spc="40" dirty="0"/>
              <a:t> </a:t>
            </a:r>
            <a:r>
              <a:rPr dirty="0"/>
              <a:t>Research</a:t>
            </a:r>
            <a:r>
              <a:rPr spc="40" dirty="0"/>
              <a:t> </a:t>
            </a:r>
            <a:r>
              <a:rPr dirty="0"/>
              <a:t>(IJIR)</a:t>
            </a:r>
            <a:r>
              <a:rPr spc="10" dirty="0"/>
              <a:t> </a:t>
            </a:r>
            <a:r>
              <a:rPr spc="-55" dirty="0"/>
              <a:t>Vol.</a:t>
            </a:r>
            <a:r>
              <a:rPr spc="40" dirty="0"/>
              <a:t> </a:t>
            </a:r>
            <a:r>
              <a:rPr dirty="0"/>
              <a:t>2, </a:t>
            </a:r>
            <a:r>
              <a:rPr spc="-409" dirty="0"/>
              <a:t> </a:t>
            </a:r>
            <a:r>
              <a:rPr dirty="0"/>
              <a:t>Issue.</a:t>
            </a:r>
            <a:r>
              <a:rPr spc="-5" dirty="0"/>
              <a:t> </a:t>
            </a:r>
            <a:r>
              <a:rPr dirty="0"/>
              <a:t>9, 144-147.</a:t>
            </a:r>
          </a:p>
          <a:p>
            <a:pPr marL="303530" indent="-291465">
              <a:lnSpc>
                <a:spcPts val="1889"/>
              </a:lnSpc>
              <a:buClr>
                <a:srgbClr val="A29A85"/>
              </a:buClr>
              <a:buSzPct val="97058"/>
              <a:buAutoNum type="arabicPeriod" startAt="5"/>
              <a:tabLst>
                <a:tab pos="303530" algn="l"/>
                <a:tab pos="304165" algn="l"/>
              </a:tabLst>
            </a:pPr>
            <a:r>
              <a:rPr dirty="0"/>
              <a:t>Ashima,</a:t>
            </a:r>
            <a:r>
              <a:rPr spc="555" dirty="0"/>
              <a:t> </a:t>
            </a:r>
            <a:r>
              <a:rPr dirty="0"/>
              <a:t>Kumar</a:t>
            </a:r>
            <a:r>
              <a:rPr spc="560" dirty="0"/>
              <a:t> </a:t>
            </a:r>
            <a:r>
              <a:rPr dirty="0"/>
              <a:t>R,</a:t>
            </a:r>
            <a:r>
              <a:rPr spc="560" dirty="0"/>
              <a:t> </a:t>
            </a:r>
            <a:r>
              <a:rPr dirty="0"/>
              <a:t>Nikhil</a:t>
            </a:r>
            <a:r>
              <a:rPr spc="525" dirty="0"/>
              <a:t> </a:t>
            </a:r>
            <a:r>
              <a:rPr spc="-65" dirty="0"/>
              <a:t>T,</a:t>
            </a:r>
            <a:r>
              <a:rPr spc="560" dirty="0"/>
              <a:t> </a:t>
            </a:r>
            <a:r>
              <a:rPr dirty="0"/>
              <a:t>Singh</a:t>
            </a:r>
            <a:r>
              <a:rPr spc="560" dirty="0"/>
              <a:t> </a:t>
            </a:r>
            <a:r>
              <a:rPr spc="5" dirty="0"/>
              <a:t>P </a:t>
            </a:r>
            <a:r>
              <a:rPr spc="70" dirty="0"/>
              <a:t> </a:t>
            </a:r>
            <a:r>
              <a:rPr dirty="0"/>
              <a:t>(2015).</a:t>
            </a:r>
            <a:r>
              <a:rPr spc="555" dirty="0"/>
              <a:t> </a:t>
            </a:r>
            <a:r>
              <a:rPr dirty="0"/>
              <a:t>Obstacle</a:t>
            </a:r>
            <a:r>
              <a:rPr spc="560" dirty="0"/>
              <a:t> </a:t>
            </a:r>
            <a:r>
              <a:rPr dirty="0"/>
              <a:t>avoidance</a:t>
            </a:r>
            <a:r>
              <a:rPr spc="560" dirty="0"/>
              <a:t> </a:t>
            </a:r>
            <a:r>
              <a:rPr dirty="0"/>
              <a:t>and</a:t>
            </a:r>
            <a:r>
              <a:rPr spc="465" dirty="0"/>
              <a:t> </a:t>
            </a:r>
            <a:r>
              <a:rPr dirty="0"/>
              <a:t>Anderoid</a:t>
            </a:r>
            <a:r>
              <a:rPr spc="560" dirty="0"/>
              <a:t> </a:t>
            </a:r>
            <a:r>
              <a:rPr dirty="0"/>
              <a:t>mobile</a:t>
            </a:r>
            <a:r>
              <a:rPr spc="560" dirty="0"/>
              <a:t> </a:t>
            </a:r>
            <a:r>
              <a:rPr spc="5" dirty="0"/>
              <a:t>phone</a:t>
            </a:r>
          </a:p>
          <a:p>
            <a:pPr marL="303530">
              <a:lnSpc>
                <a:spcPts val="2010"/>
              </a:lnSpc>
            </a:pPr>
            <a:r>
              <a:rPr dirty="0"/>
              <a:t>controlledBluetooth</a:t>
            </a:r>
            <a:r>
              <a:rPr spc="5" dirty="0"/>
              <a:t> </a:t>
            </a:r>
            <a:r>
              <a:rPr dirty="0"/>
              <a:t>robot</a:t>
            </a:r>
            <a:r>
              <a:rPr spc="5" dirty="0"/>
              <a:t> </a:t>
            </a:r>
            <a:r>
              <a:rPr dirty="0"/>
              <a:t>using</a:t>
            </a:r>
            <a:r>
              <a:rPr spc="5" dirty="0"/>
              <a:t> </a:t>
            </a:r>
            <a:r>
              <a:rPr dirty="0"/>
              <a:t>arduino.</a:t>
            </a:r>
            <a:r>
              <a:rPr spc="5" dirty="0"/>
              <a:t> </a:t>
            </a:r>
            <a:r>
              <a:rPr dirty="0"/>
              <a:t>IJEEE,</a:t>
            </a:r>
            <a:r>
              <a:rPr spc="-25" dirty="0"/>
              <a:t> </a:t>
            </a:r>
            <a:r>
              <a:rPr spc="-55" dirty="0"/>
              <a:t>Vol.</a:t>
            </a:r>
            <a:r>
              <a:rPr spc="5" dirty="0"/>
              <a:t> </a:t>
            </a:r>
            <a:r>
              <a:rPr dirty="0"/>
              <a:t>2,</a:t>
            </a:r>
            <a:r>
              <a:rPr spc="5" dirty="0"/>
              <a:t> </a:t>
            </a:r>
            <a:r>
              <a:rPr spc="-15" dirty="0"/>
              <a:t>9-11</a:t>
            </a: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77915" y="2595701"/>
            <a:ext cx="9337675" cy="2670175"/>
          </a:xfrm>
          <a:prstGeom prst="rect">
            <a:avLst/>
          </a:prstGeom>
        </p:spPr>
        <p:txBody>
          <a:bodyPr vert="horz" wrap="square" lIns="0" tIns="29209" rIns="0" bIns="0" rtlCol="0">
            <a:spAutoFit/>
          </a:bodyPr>
          <a:lstStyle/>
          <a:p>
            <a:pPr marL="303530" marR="5715" indent="-291465" algn="just">
              <a:lnSpc>
                <a:spcPts val="1980"/>
              </a:lnSpc>
              <a:spcBef>
                <a:spcPts val="229"/>
              </a:spcBef>
              <a:buClr>
                <a:srgbClr val="A29A85"/>
              </a:buClr>
              <a:buSzPct val="97058"/>
              <a:buAutoNum type="arabicPeriod"/>
              <a:tabLst>
                <a:tab pos="304165" algn="l"/>
              </a:tabLst>
            </a:pPr>
            <a:r>
              <a:rPr sz="1700" dirty="0">
                <a:latin typeface="Times New Roman"/>
                <a:cs typeface="Times New Roman"/>
              </a:rPr>
              <a:t>Dickmanns </a:t>
            </a:r>
            <a:r>
              <a:rPr sz="1700" spc="5" dirty="0">
                <a:latin typeface="Times New Roman"/>
                <a:cs typeface="Times New Roman"/>
              </a:rPr>
              <a:t>E </a:t>
            </a:r>
            <a:r>
              <a:rPr sz="1700" dirty="0">
                <a:latin typeface="Times New Roman"/>
                <a:cs typeface="Times New Roman"/>
              </a:rPr>
              <a:t>(2002). The development of machine vision for road vehicles in the last decade. Proc. </a:t>
            </a:r>
            <a:r>
              <a:rPr sz="1700" spc="5" dirty="0">
                <a:latin typeface="Times New Roman"/>
                <a:cs typeface="Times New Roman"/>
              </a:rPr>
              <a:t> </a:t>
            </a:r>
            <a:r>
              <a:rPr sz="1700" dirty="0">
                <a:latin typeface="Times New Roman"/>
                <a:cs typeface="Times New Roman"/>
              </a:rPr>
              <a:t>IEEE Intelligent</a:t>
            </a:r>
            <a:r>
              <a:rPr sz="1700" spc="-30" dirty="0">
                <a:latin typeface="Times New Roman"/>
                <a:cs typeface="Times New Roman"/>
              </a:rPr>
              <a:t> Vehicle</a:t>
            </a:r>
            <a:r>
              <a:rPr sz="1700" dirty="0">
                <a:latin typeface="Times New Roman"/>
                <a:cs typeface="Times New Roman"/>
              </a:rPr>
              <a:t> Symp.,</a:t>
            </a:r>
            <a:r>
              <a:rPr sz="1700" spc="-30" dirty="0">
                <a:latin typeface="Times New Roman"/>
                <a:cs typeface="Times New Roman"/>
              </a:rPr>
              <a:t> </a:t>
            </a:r>
            <a:r>
              <a:rPr sz="1700" spc="-55" dirty="0">
                <a:latin typeface="Times New Roman"/>
                <a:cs typeface="Times New Roman"/>
              </a:rPr>
              <a:t>Vol.</a:t>
            </a:r>
            <a:r>
              <a:rPr sz="1700" dirty="0">
                <a:latin typeface="Times New Roman"/>
                <a:cs typeface="Times New Roman"/>
              </a:rPr>
              <a:t> 1,</a:t>
            </a:r>
            <a:r>
              <a:rPr sz="1700" spc="5" dirty="0">
                <a:latin typeface="Times New Roman"/>
                <a:cs typeface="Times New Roman"/>
              </a:rPr>
              <a:t> </a:t>
            </a:r>
            <a:r>
              <a:rPr sz="1700" dirty="0">
                <a:latin typeface="Times New Roman"/>
                <a:cs typeface="Times New Roman"/>
              </a:rPr>
              <a:t>IEEE Press, 268–281.</a:t>
            </a:r>
            <a:endParaRPr sz="1700">
              <a:latin typeface="Times New Roman"/>
              <a:cs typeface="Times New Roman"/>
            </a:endParaRPr>
          </a:p>
          <a:p>
            <a:pPr marL="303530" marR="5715" indent="-291465" algn="just">
              <a:lnSpc>
                <a:spcPts val="1980"/>
              </a:lnSpc>
              <a:spcBef>
                <a:spcPts val="315"/>
              </a:spcBef>
              <a:buClr>
                <a:srgbClr val="A29A85"/>
              </a:buClr>
              <a:buSzPct val="97058"/>
              <a:buAutoNum type="arabicPeriod"/>
              <a:tabLst>
                <a:tab pos="304165" algn="l"/>
              </a:tabLst>
            </a:pPr>
            <a:r>
              <a:rPr sz="1700" dirty="0">
                <a:latin typeface="Times New Roman"/>
                <a:cs typeface="Times New Roman"/>
              </a:rPr>
              <a:t>Kato</a:t>
            </a:r>
            <a:r>
              <a:rPr sz="1700" spc="5" dirty="0">
                <a:latin typeface="Times New Roman"/>
                <a:cs typeface="Times New Roman"/>
              </a:rPr>
              <a:t> S</a:t>
            </a:r>
            <a:r>
              <a:rPr sz="1700" spc="10" dirty="0">
                <a:latin typeface="Times New Roman"/>
                <a:cs typeface="Times New Roman"/>
              </a:rPr>
              <a:t> </a:t>
            </a:r>
            <a:r>
              <a:rPr sz="1700" dirty="0">
                <a:latin typeface="Times New Roman"/>
                <a:cs typeface="Times New Roman"/>
              </a:rPr>
              <a:t>(2002).</a:t>
            </a:r>
            <a:r>
              <a:rPr sz="1700" spc="5" dirty="0">
                <a:latin typeface="Times New Roman"/>
                <a:cs typeface="Times New Roman"/>
              </a:rPr>
              <a:t> </a:t>
            </a:r>
            <a:r>
              <a:rPr sz="1700" spc="-30" dirty="0">
                <a:latin typeface="Times New Roman"/>
                <a:cs typeface="Times New Roman"/>
              </a:rPr>
              <a:t>Vehicle</a:t>
            </a:r>
            <a:r>
              <a:rPr sz="1700" spc="-25" dirty="0">
                <a:latin typeface="Times New Roman"/>
                <a:cs typeface="Times New Roman"/>
              </a:rPr>
              <a:t> </a:t>
            </a:r>
            <a:r>
              <a:rPr sz="1700" dirty="0">
                <a:latin typeface="Times New Roman"/>
                <a:cs typeface="Times New Roman"/>
              </a:rPr>
              <a:t>control</a:t>
            </a:r>
            <a:r>
              <a:rPr sz="1700" spc="5" dirty="0">
                <a:latin typeface="Times New Roman"/>
                <a:cs typeface="Times New Roman"/>
              </a:rPr>
              <a:t> </a:t>
            </a:r>
            <a:r>
              <a:rPr sz="1700" dirty="0">
                <a:latin typeface="Times New Roman"/>
                <a:cs typeface="Times New Roman"/>
              </a:rPr>
              <a:t>algorithms</a:t>
            </a:r>
            <a:r>
              <a:rPr sz="1700" spc="5" dirty="0">
                <a:latin typeface="Times New Roman"/>
                <a:cs typeface="Times New Roman"/>
              </a:rPr>
              <a:t> </a:t>
            </a:r>
            <a:r>
              <a:rPr sz="1700" dirty="0">
                <a:latin typeface="Times New Roman"/>
                <a:cs typeface="Times New Roman"/>
              </a:rPr>
              <a:t>for</a:t>
            </a:r>
            <a:r>
              <a:rPr sz="1700" spc="5" dirty="0">
                <a:latin typeface="Times New Roman"/>
                <a:cs typeface="Times New Roman"/>
              </a:rPr>
              <a:t> </a:t>
            </a:r>
            <a:r>
              <a:rPr sz="1700" dirty="0">
                <a:latin typeface="Times New Roman"/>
                <a:cs typeface="Times New Roman"/>
              </a:rPr>
              <a:t>cooperative</a:t>
            </a:r>
            <a:r>
              <a:rPr sz="1700" spc="5" dirty="0">
                <a:latin typeface="Times New Roman"/>
                <a:cs typeface="Times New Roman"/>
              </a:rPr>
              <a:t> </a:t>
            </a:r>
            <a:r>
              <a:rPr sz="1700" dirty="0">
                <a:latin typeface="Times New Roman"/>
                <a:cs typeface="Times New Roman"/>
              </a:rPr>
              <a:t>driving</a:t>
            </a:r>
            <a:r>
              <a:rPr sz="1700" spc="5" dirty="0">
                <a:latin typeface="Times New Roman"/>
                <a:cs typeface="Times New Roman"/>
              </a:rPr>
              <a:t> </a:t>
            </a:r>
            <a:r>
              <a:rPr sz="1700" dirty="0">
                <a:latin typeface="Times New Roman"/>
                <a:cs typeface="Times New Roman"/>
              </a:rPr>
              <a:t>with</a:t>
            </a:r>
            <a:r>
              <a:rPr sz="1700" spc="5" dirty="0">
                <a:latin typeface="Times New Roman"/>
                <a:cs typeface="Times New Roman"/>
              </a:rPr>
              <a:t> </a:t>
            </a:r>
            <a:r>
              <a:rPr sz="1700" dirty="0">
                <a:latin typeface="Times New Roman"/>
                <a:cs typeface="Times New Roman"/>
              </a:rPr>
              <a:t>automated</a:t>
            </a:r>
            <a:r>
              <a:rPr sz="1700" spc="5" dirty="0">
                <a:latin typeface="Times New Roman"/>
                <a:cs typeface="Times New Roman"/>
              </a:rPr>
              <a:t> </a:t>
            </a:r>
            <a:r>
              <a:rPr sz="1700" dirty="0">
                <a:latin typeface="Times New Roman"/>
                <a:cs typeface="Times New Roman"/>
              </a:rPr>
              <a:t>vehicles</a:t>
            </a:r>
            <a:r>
              <a:rPr sz="1700" spc="5" dirty="0">
                <a:latin typeface="Times New Roman"/>
                <a:cs typeface="Times New Roman"/>
              </a:rPr>
              <a:t> </a:t>
            </a:r>
            <a:r>
              <a:rPr sz="1700" dirty="0">
                <a:latin typeface="Times New Roman"/>
                <a:cs typeface="Times New Roman"/>
              </a:rPr>
              <a:t>and </a:t>
            </a:r>
            <a:r>
              <a:rPr sz="1700" spc="5" dirty="0">
                <a:latin typeface="Times New Roman"/>
                <a:cs typeface="Times New Roman"/>
              </a:rPr>
              <a:t> </a:t>
            </a:r>
            <a:r>
              <a:rPr sz="1700" dirty="0">
                <a:latin typeface="Times New Roman"/>
                <a:cs typeface="Times New Roman"/>
              </a:rPr>
              <a:t>intervehicle</a:t>
            </a:r>
            <a:r>
              <a:rPr sz="1700" spc="5" dirty="0">
                <a:latin typeface="Times New Roman"/>
                <a:cs typeface="Times New Roman"/>
              </a:rPr>
              <a:t> </a:t>
            </a:r>
            <a:r>
              <a:rPr sz="1700" dirty="0">
                <a:latin typeface="Times New Roman"/>
                <a:cs typeface="Times New Roman"/>
              </a:rPr>
              <a:t>communications.</a:t>
            </a:r>
            <a:r>
              <a:rPr sz="1700" spc="10" dirty="0">
                <a:latin typeface="Times New Roman"/>
                <a:cs typeface="Times New Roman"/>
              </a:rPr>
              <a:t> </a:t>
            </a:r>
            <a:r>
              <a:rPr sz="1700" dirty="0">
                <a:latin typeface="Times New Roman"/>
                <a:cs typeface="Times New Roman"/>
              </a:rPr>
              <a:t>IEEE</a:t>
            </a:r>
            <a:r>
              <a:rPr sz="1700" spc="-25" dirty="0">
                <a:latin typeface="Times New Roman"/>
                <a:cs typeface="Times New Roman"/>
              </a:rPr>
              <a:t> </a:t>
            </a:r>
            <a:r>
              <a:rPr sz="1700" spc="-10" dirty="0">
                <a:latin typeface="Times New Roman"/>
                <a:cs typeface="Times New Roman"/>
              </a:rPr>
              <a:t>Trans.</a:t>
            </a:r>
            <a:r>
              <a:rPr sz="1700" spc="10" dirty="0">
                <a:latin typeface="Times New Roman"/>
                <a:cs typeface="Times New Roman"/>
              </a:rPr>
              <a:t> </a:t>
            </a:r>
            <a:r>
              <a:rPr sz="1700" dirty="0">
                <a:latin typeface="Times New Roman"/>
                <a:cs typeface="Times New Roman"/>
              </a:rPr>
              <a:t>Intelligent</a:t>
            </a:r>
            <a:r>
              <a:rPr sz="1700" spc="-25" dirty="0">
                <a:latin typeface="Times New Roman"/>
                <a:cs typeface="Times New Roman"/>
              </a:rPr>
              <a:t> </a:t>
            </a:r>
            <a:r>
              <a:rPr sz="1700" spc="-5" dirty="0">
                <a:latin typeface="Times New Roman"/>
                <a:cs typeface="Times New Roman"/>
              </a:rPr>
              <a:t>Transportation</a:t>
            </a:r>
            <a:r>
              <a:rPr sz="1700" spc="10" dirty="0">
                <a:latin typeface="Times New Roman"/>
                <a:cs typeface="Times New Roman"/>
              </a:rPr>
              <a:t> </a:t>
            </a:r>
            <a:r>
              <a:rPr sz="1700" dirty="0">
                <a:latin typeface="Times New Roman"/>
                <a:cs typeface="Times New Roman"/>
              </a:rPr>
              <a:t>Systems,</a:t>
            </a:r>
            <a:r>
              <a:rPr sz="1700" spc="-25" dirty="0">
                <a:latin typeface="Times New Roman"/>
                <a:cs typeface="Times New Roman"/>
              </a:rPr>
              <a:t> </a:t>
            </a:r>
            <a:r>
              <a:rPr sz="1700" spc="-55" dirty="0">
                <a:latin typeface="Times New Roman"/>
                <a:cs typeface="Times New Roman"/>
              </a:rPr>
              <a:t>Vol.</a:t>
            </a:r>
            <a:r>
              <a:rPr sz="1700" spc="10" dirty="0">
                <a:latin typeface="Times New Roman"/>
                <a:cs typeface="Times New Roman"/>
              </a:rPr>
              <a:t> </a:t>
            </a:r>
            <a:r>
              <a:rPr sz="1700" dirty="0">
                <a:latin typeface="Times New Roman"/>
                <a:cs typeface="Times New Roman"/>
              </a:rPr>
              <a:t>3,</a:t>
            </a:r>
            <a:r>
              <a:rPr sz="1700" spc="5" dirty="0">
                <a:latin typeface="Times New Roman"/>
                <a:cs typeface="Times New Roman"/>
              </a:rPr>
              <a:t> No.</a:t>
            </a:r>
            <a:r>
              <a:rPr sz="1700" spc="10" dirty="0">
                <a:latin typeface="Times New Roman"/>
                <a:cs typeface="Times New Roman"/>
              </a:rPr>
              <a:t> </a:t>
            </a:r>
            <a:r>
              <a:rPr sz="1700" dirty="0">
                <a:latin typeface="Times New Roman"/>
                <a:cs typeface="Times New Roman"/>
              </a:rPr>
              <a:t>3,</a:t>
            </a:r>
            <a:r>
              <a:rPr sz="1700" spc="5" dirty="0">
                <a:latin typeface="Times New Roman"/>
                <a:cs typeface="Times New Roman"/>
              </a:rPr>
              <a:t> </a:t>
            </a:r>
            <a:r>
              <a:rPr sz="1700" dirty="0">
                <a:latin typeface="Times New Roman"/>
                <a:cs typeface="Times New Roman"/>
              </a:rPr>
              <a:t>155–161.</a:t>
            </a:r>
            <a:endParaRPr sz="1700">
              <a:latin typeface="Times New Roman"/>
              <a:cs typeface="Times New Roman"/>
            </a:endParaRPr>
          </a:p>
          <a:p>
            <a:pPr marL="303530" marR="5080" indent="-291465" algn="just">
              <a:lnSpc>
                <a:spcPts val="1980"/>
              </a:lnSpc>
              <a:spcBef>
                <a:spcPts val="315"/>
              </a:spcBef>
              <a:buClr>
                <a:srgbClr val="A29A85"/>
              </a:buClr>
              <a:buSzPct val="97058"/>
              <a:buAutoNum type="arabicPeriod"/>
              <a:tabLst>
                <a:tab pos="304165" algn="l"/>
              </a:tabLst>
            </a:pPr>
            <a:r>
              <a:rPr sz="1700" dirty="0">
                <a:latin typeface="Times New Roman"/>
                <a:cs typeface="Times New Roman"/>
              </a:rPr>
              <a:t>Android </a:t>
            </a:r>
            <a:r>
              <a:rPr sz="1700" spc="5" dirty="0">
                <a:latin typeface="Times New Roman"/>
                <a:cs typeface="Times New Roman"/>
              </a:rPr>
              <a:t>Apps </a:t>
            </a:r>
            <a:r>
              <a:rPr sz="1700" dirty="0">
                <a:latin typeface="Times New Roman"/>
                <a:cs typeface="Times New Roman"/>
              </a:rPr>
              <a:t>Controlled </a:t>
            </a:r>
            <a:r>
              <a:rPr sz="1700" spc="5" dirty="0">
                <a:latin typeface="Times New Roman"/>
                <a:cs typeface="Times New Roman"/>
              </a:rPr>
              <a:t>ROBO </a:t>
            </a:r>
            <a:r>
              <a:rPr sz="1700" dirty="0">
                <a:latin typeface="Times New Roman"/>
                <a:cs typeface="Times New Roman"/>
              </a:rPr>
              <a:t>Car </a:t>
            </a:r>
            <a:r>
              <a:rPr sz="1700" spc="5" dirty="0">
                <a:latin typeface="Times New Roman"/>
                <a:cs typeface="Times New Roman"/>
              </a:rPr>
              <a:t>by </a:t>
            </a:r>
            <a:r>
              <a:rPr sz="1700" dirty="0">
                <a:latin typeface="Times New Roman"/>
                <a:cs typeface="Times New Roman"/>
              </a:rPr>
              <a:t>Microcontroller using Bluetooth </a:t>
            </a:r>
            <a:r>
              <a:rPr sz="1700" spc="5" dirty="0">
                <a:latin typeface="Times New Roman"/>
                <a:cs typeface="Times New Roman"/>
              </a:rPr>
              <a:t>BENJIR AHMED1 </a:t>
            </a:r>
            <a:r>
              <a:rPr sz="1700" dirty="0">
                <a:latin typeface="Times New Roman"/>
                <a:cs typeface="Times New Roman"/>
              </a:rPr>
              <a:t>, </a:t>
            </a:r>
            <a:r>
              <a:rPr sz="1700" spc="5" dirty="0">
                <a:latin typeface="Times New Roman"/>
                <a:cs typeface="Times New Roman"/>
              </a:rPr>
              <a:t>M. </a:t>
            </a:r>
            <a:r>
              <a:rPr sz="1700" spc="10" dirty="0">
                <a:latin typeface="Times New Roman"/>
                <a:cs typeface="Times New Roman"/>
              </a:rPr>
              <a:t> </a:t>
            </a:r>
            <a:r>
              <a:rPr sz="1700" spc="5" dirty="0">
                <a:latin typeface="Times New Roman"/>
                <a:cs typeface="Times New Roman"/>
              </a:rPr>
              <a:t>AHASAN HABIB2 </a:t>
            </a:r>
            <a:r>
              <a:rPr sz="1700" dirty="0">
                <a:latin typeface="Times New Roman"/>
                <a:cs typeface="Times New Roman"/>
              </a:rPr>
              <a:t>, </a:t>
            </a:r>
            <a:r>
              <a:rPr sz="1700" spc="5" dirty="0">
                <a:latin typeface="Times New Roman"/>
                <a:cs typeface="Times New Roman"/>
              </a:rPr>
              <a:t>SABUJ KHAN1 </a:t>
            </a:r>
            <a:r>
              <a:rPr sz="1700" dirty="0">
                <a:latin typeface="Times New Roman"/>
                <a:cs typeface="Times New Roman"/>
              </a:rPr>
              <a:t>, SHANTONU </a:t>
            </a:r>
            <a:r>
              <a:rPr sz="1700" spc="5" dirty="0">
                <a:latin typeface="Times New Roman"/>
                <a:cs typeface="Times New Roman"/>
              </a:rPr>
              <a:t>KAISHER1 </a:t>
            </a:r>
            <a:r>
              <a:rPr sz="1700" dirty="0">
                <a:latin typeface="Times New Roman"/>
                <a:cs typeface="Times New Roman"/>
              </a:rPr>
              <a:t>, </a:t>
            </a:r>
            <a:r>
              <a:rPr sz="1700" spc="5" dirty="0">
                <a:latin typeface="Times New Roman"/>
                <a:cs typeface="Times New Roman"/>
              </a:rPr>
              <a:t>RUMA1 </a:t>
            </a:r>
            <a:r>
              <a:rPr sz="1700" dirty="0">
                <a:latin typeface="Times New Roman"/>
                <a:cs typeface="Times New Roman"/>
              </a:rPr>
              <a:t>1.Deptartment of EEE, </a:t>
            </a:r>
            <a:r>
              <a:rPr sz="1700" spc="5" dirty="0">
                <a:latin typeface="Times New Roman"/>
                <a:cs typeface="Times New Roman"/>
              </a:rPr>
              <a:t> </a:t>
            </a:r>
            <a:r>
              <a:rPr sz="1700" dirty="0">
                <a:latin typeface="Times New Roman"/>
                <a:cs typeface="Times New Roman"/>
              </a:rPr>
              <a:t>Dhaka University of Engineering </a:t>
            </a:r>
            <a:r>
              <a:rPr sz="1700" spc="5" dirty="0">
                <a:latin typeface="Times New Roman"/>
                <a:cs typeface="Times New Roman"/>
              </a:rPr>
              <a:t>&amp; </a:t>
            </a:r>
            <a:r>
              <a:rPr sz="1700" spc="-10" dirty="0">
                <a:latin typeface="Times New Roman"/>
                <a:cs typeface="Times New Roman"/>
              </a:rPr>
              <a:t>Technology </a:t>
            </a:r>
            <a:r>
              <a:rPr sz="1700" dirty="0">
                <a:latin typeface="Times New Roman"/>
                <a:cs typeface="Times New Roman"/>
              </a:rPr>
              <a:t>(DUET), </a:t>
            </a:r>
            <a:r>
              <a:rPr sz="1700" spc="-10" dirty="0">
                <a:latin typeface="Times New Roman"/>
                <a:cs typeface="Times New Roman"/>
              </a:rPr>
              <a:t>Gazipur, </a:t>
            </a:r>
            <a:r>
              <a:rPr sz="1700" dirty="0">
                <a:latin typeface="Times New Roman"/>
                <a:cs typeface="Times New Roman"/>
              </a:rPr>
              <a:t>Bangladesh 2Dept of IPE, National </a:t>
            </a:r>
            <a:r>
              <a:rPr sz="1700" spc="5" dirty="0">
                <a:latin typeface="Times New Roman"/>
                <a:cs typeface="Times New Roman"/>
              </a:rPr>
              <a:t> </a:t>
            </a:r>
            <a:r>
              <a:rPr sz="1700" dirty="0">
                <a:latin typeface="Times New Roman"/>
                <a:cs typeface="Times New Roman"/>
              </a:rPr>
              <a:t>Institute of</a:t>
            </a:r>
            <a:r>
              <a:rPr sz="1700" spc="-30" dirty="0">
                <a:latin typeface="Times New Roman"/>
                <a:cs typeface="Times New Roman"/>
              </a:rPr>
              <a:t> </a:t>
            </a:r>
            <a:r>
              <a:rPr sz="1700" spc="-20" dirty="0">
                <a:latin typeface="Times New Roman"/>
                <a:cs typeface="Times New Roman"/>
              </a:rPr>
              <a:t>Textile</a:t>
            </a:r>
            <a:r>
              <a:rPr sz="1700" dirty="0">
                <a:latin typeface="Times New Roman"/>
                <a:cs typeface="Times New Roman"/>
              </a:rPr>
              <a:t> Engineering and</a:t>
            </a:r>
            <a:r>
              <a:rPr sz="1700" spc="5" dirty="0">
                <a:latin typeface="Times New Roman"/>
                <a:cs typeface="Times New Roman"/>
              </a:rPr>
              <a:t> </a:t>
            </a:r>
            <a:r>
              <a:rPr sz="1700" dirty="0">
                <a:latin typeface="Times New Roman"/>
                <a:cs typeface="Times New Roman"/>
              </a:rPr>
              <a:t>Research (NITER), Bangladesh.</a:t>
            </a:r>
            <a:endParaRPr sz="1700">
              <a:latin typeface="Times New Roman"/>
              <a:cs typeface="Times New Roman"/>
            </a:endParaRPr>
          </a:p>
          <a:p>
            <a:pPr marL="303530" marR="5715" indent="-291465" algn="just">
              <a:lnSpc>
                <a:spcPts val="1980"/>
              </a:lnSpc>
              <a:spcBef>
                <a:spcPts val="315"/>
              </a:spcBef>
              <a:buClr>
                <a:srgbClr val="A29A85"/>
              </a:buClr>
              <a:buSzPct val="97058"/>
              <a:buAutoNum type="arabicPeriod"/>
              <a:tabLst>
                <a:tab pos="304165" algn="l"/>
              </a:tabLst>
            </a:pPr>
            <a:r>
              <a:rPr sz="1700" dirty="0">
                <a:latin typeface="Times New Roman"/>
                <a:cs typeface="Times New Roman"/>
              </a:rPr>
              <a:t>Robots: Brave New </a:t>
            </a:r>
            <a:r>
              <a:rPr sz="1700" spc="-25" dirty="0">
                <a:latin typeface="Times New Roman"/>
                <a:cs typeface="Times New Roman"/>
              </a:rPr>
              <a:t>World </a:t>
            </a:r>
            <a:r>
              <a:rPr sz="1700" dirty="0">
                <a:latin typeface="Times New Roman"/>
                <a:cs typeface="Times New Roman"/>
              </a:rPr>
              <a:t>moves a step closer Archived </a:t>
            </a:r>
            <a:r>
              <a:rPr sz="1700" spc="5" dirty="0">
                <a:latin typeface="Times New Roman"/>
                <a:cs typeface="Times New Roman"/>
              </a:rPr>
              <a:t>14 </a:t>
            </a:r>
            <a:r>
              <a:rPr sz="1700" dirty="0">
                <a:latin typeface="Times New Roman"/>
                <a:cs typeface="Times New Roman"/>
              </a:rPr>
              <a:t>January </a:t>
            </a:r>
            <a:r>
              <a:rPr sz="1700" spc="5" dirty="0">
                <a:latin typeface="Times New Roman"/>
                <a:cs typeface="Times New Roman"/>
              </a:rPr>
              <a:t>2019 </a:t>
            </a:r>
            <a:r>
              <a:rPr sz="1700" dirty="0">
                <a:latin typeface="Times New Roman"/>
                <a:cs typeface="Times New Roman"/>
              </a:rPr>
              <a:t>at the </a:t>
            </a:r>
            <a:r>
              <a:rPr sz="1700" spc="-20" dirty="0">
                <a:latin typeface="Times New Roman"/>
                <a:cs typeface="Times New Roman"/>
              </a:rPr>
              <a:t>Wayback </a:t>
            </a:r>
            <a:r>
              <a:rPr sz="1700" dirty="0">
                <a:latin typeface="Times New Roman"/>
                <a:cs typeface="Times New Roman"/>
              </a:rPr>
              <a:t>Machine, </a:t>
            </a:r>
            <a:r>
              <a:rPr sz="1700" spc="5" dirty="0">
                <a:latin typeface="Times New Roman"/>
                <a:cs typeface="Times New Roman"/>
              </a:rPr>
              <a:t>By </a:t>
            </a:r>
            <a:r>
              <a:rPr sz="1700" spc="10" dirty="0">
                <a:latin typeface="Times New Roman"/>
                <a:cs typeface="Times New Roman"/>
              </a:rPr>
              <a:t> </a:t>
            </a:r>
            <a:r>
              <a:rPr sz="1700" dirty="0">
                <a:latin typeface="Times New Roman"/>
                <a:cs typeface="Times New Roman"/>
              </a:rPr>
              <a:t>James Melik, </a:t>
            </a:r>
            <a:r>
              <a:rPr sz="1700" spc="-10" dirty="0">
                <a:latin typeface="Times New Roman"/>
                <a:cs typeface="Times New Roman"/>
              </a:rPr>
              <a:t>reporter,</a:t>
            </a:r>
            <a:r>
              <a:rPr sz="1700" dirty="0">
                <a:latin typeface="Times New Roman"/>
                <a:cs typeface="Times New Roman"/>
              </a:rPr>
              <a:t> </a:t>
            </a:r>
            <a:r>
              <a:rPr sz="1700" i="1" dirty="0">
                <a:latin typeface="Times New Roman"/>
                <a:cs typeface="Times New Roman"/>
              </a:rPr>
              <a:t>Business</a:t>
            </a:r>
            <a:r>
              <a:rPr sz="1700" i="1" spc="5" dirty="0">
                <a:latin typeface="Times New Roman"/>
                <a:cs typeface="Times New Roman"/>
              </a:rPr>
              <a:t> </a:t>
            </a:r>
            <a:r>
              <a:rPr sz="1700" i="1" dirty="0">
                <a:latin typeface="Times New Roman"/>
                <a:cs typeface="Times New Roman"/>
              </a:rPr>
              <a:t>Daily</a:t>
            </a:r>
            <a:r>
              <a:rPr sz="1700" dirty="0">
                <a:latin typeface="Times New Roman"/>
                <a:cs typeface="Times New Roman"/>
              </a:rPr>
              <a:t>, </a:t>
            </a:r>
            <a:r>
              <a:rPr sz="1700" spc="5" dirty="0">
                <a:latin typeface="Times New Roman"/>
                <a:cs typeface="Times New Roman"/>
              </a:rPr>
              <a:t>BBC</a:t>
            </a:r>
            <a:r>
              <a:rPr sz="1700" spc="-30" dirty="0">
                <a:latin typeface="Times New Roman"/>
                <a:cs typeface="Times New Roman"/>
              </a:rPr>
              <a:t> </a:t>
            </a:r>
            <a:r>
              <a:rPr sz="1700" spc="-25" dirty="0">
                <a:latin typeface="Times New Roman"/>
                <a:cs typeface="Times New Roman"/>
              </a:rPr>
              <a:t>World</a:t>
            </a:r>
            <a:r>
              <a:rPr sz="1700" dirty="0">
                <a:latin typeface="Times New Roman"/>
                <a:cs typeface="Times New Roman"/>
              </a:rPr>
              <a:t> Service,</a:t>
            </a:r>
            <a:r>
              <a:rPr sz="1700" spc="5" dirty="0">
                <a:latin typeface="Times New Roman"/>
                <a:cs typeface="Times New Roman"/>
              </a:rPr>
              <a:t> 3</a:t>
            </a:r>
            <a:r>
              <a:rPr sz="1700" dirty="0">
                <a:latin typeface="Times New Roman"/>
                <a:cs typeface="Times New Roman"/>
              </a:rPr>
              <a:t> January 2013.</a:t>
            </a:r>
            <a:endParaRPr sz="1700">
              <a:latin typeface="Times New Roman"/>
              <a:cs typeface="Times New Roman"/>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762000"/>
            <a:ext cx="10693400" cy="6032500"/>
          </a:xfrm>
          <a:prstGeom prst="rect">
            <a:avLst/>
          </a:prstGeom>
        </p:spPr>
      </p:pic>
      <p:sp>
        <p:nvSpPr>
          <p:cNvPr id="3" name="object 3"/>
          <p:cNvSpPr txBox="1">
            <a:spLocks noGrp="1"/>
          </p:cNvSpPr>
          <p:nvPr>
            <p:ph type="title"/>
          </p:nvPr>
        </p:nvSpPr>
        <p:spPr>
          <a:xfrm>
            <a:off x="3552045" y="1452486"/>
            <a:ext cx="3601085" cy="595630"/>
          </a:xfrm>
          <a:prstGeom prst="rect">
            <a:avLst/>
          </a:prstGeom>
        </p:spPr>
        <p:txBody>
          <a:bodyPr vert="horz" wrap="square" lIns="0" tIns="17145" rIns="0" bIns="0" rtlCol="0">
            <a:spAutoFit/>
          </a:bodyPr>
          <a:lstStyle/>
          <a:p>
            <a:pPr marL="12700">
              <a:lnSpc>
                <a:spcPct val="100000"/>
              </a:lnSpc>
              <a:spcBef>
                <a:spcPts val="135"/>
              </a:spcBef>
            </a:pPr>
            <a:r>
              <a:rPr sz="3700" spc="10" dirty="0">
                <a:solidFill>
                  <a:srgbClr val="000000"/>
                </a:solidFill>
              </a:rPr>
              <a:t>Acknowledgement</a:t>
            </a:r>
            <a:endParaRPr sz="3700"/>
          </a:p>
        </p:txBody>
      </p:sp>
      <p:sp>
        <p:nvSpPr>
          <p:cNvPr id="4" name="object 4"/>
          <p:cNvSpPr txBox="1"/>
          <p:nvPr/>
        </p:nvSpPr>
        <p:spPr>
          <a:xfrm>
            <a:off x="776928" y="3060572"/>
            <a:ext cx="9338310" cy="2420620"/>
          </a:xfrm>
          <a:prstGeom prst="rect">
            <a:avLst/>
          </a:prstGeom>
        </p:spPr>
        <p:txBody>
          <a:bodyPr vert="horz" wrap="square" lIns="0" tIns="12065" rIns="0" bIns="0" rtlCol="0">
            <a:spAutoFit/>
          </a:bodyPr>
          <a:lstStyle/>
          <a:p>
            <a:pPr marL="12700" marR="5080" indent="895350" algn="just">
              <a:lnSpc>
                <a:spcPct val="122700"/>
              </a:lnSpc>
              <a:spcBef>
                <a:spcPts val="95"/>
              </a:spcBef>
            </a:pPr>
            <a:r>
              <a:rPr sz="1700" spc="-65" dirty="0">
                <a:latin typeface="Times New Roman"/>
                <a:cs typeface="Times New Roman"/>
              </a:rPr>
              <a:t>We </a:t>
            </a:r>
            <a:r>
              <a:rPr sz="1700" dirty="0">
                <a:latin typeface="Times New Roman"/>
                <a:cs typeface="Times New Roman"/>
              </a:rPr>
              <a:t>would like to express our spacial thanks to our project guide </a:t>
            </a:r>
            <a:r>
              <a:rPr sz="1700" b="1" dirty="0">
                <a:latin typeface="Times New Roman"/>
                <a:cs typeface="Times New Roman"/>
              </a:rPr>
              <a:t>Miss.R.N.Deoker</a:t>
            </a:r>
            <a:r>
              <a:rPr sz="1700" dirty="0">
                <a:latin typeface="Times New Roman"/>
                <a:cs typeface="Times New Roman"/>
              </a:rPr>
              <a:t>(Assistant </a:t>
            </a:r>
            <a:r>
              <a:rPr sz="1700" spc="5" dirty="0">
                <a:latin typeface="Times New Roman"/>
                <a:cs typeface="Times New Roman"/>
              </a:rPr>
              <a:t> </a:t>
            </a:r>
            <a:r>
              <a:rPr sz="1700" dirty="0">
                <a:latin typeface="Times New Roman"/>
                <a:cs typeface="Times New Roman"/>
              </a:rPr>
              <a:t>Professor</a:t>
            </a:r>
            <a:r>
              <a:rPr sz="1700" spc="-95" dirty="0">
                <a:latin typeface="Times New Roman"/>
                <a:cs typeface="Times New Roman"/>
              </a:rPr>
              <a:t> </a:t>
            </a:r>
            <a:r>
              <a:rPr sz="1700" spc="-35" dirty="0">
                <a:latin typeface="Times New Roman"/>
                <a:cs typeface="Times New Roman"/>
              </a:rPr>
              <a:t>AVCOE,</a:t>
            </a:r>
            <a:r>
              <a:rPr sz="1700" spc="5" dirty="0">
                <a:latin typeface="Times New Roman"/>
                <a:cs typeface="Times New Roman"/>
              </a:rPr>
              <a:t> </a:t>
            </a:r>
            <a:r>
              <a:rPr sz="1700" dirty="0">
                <a:latin typeface="Times New Roman"/>
                <a:cs typeface="Times New Roman"/>
              </a:rPr>
              <a:t>Sangamner)</a:t>
            </a:r>
            <a:r>
              <a:rPr sz="1700" spc="5" dirty="0">
                <a:latin typeface="Times New Roman"/>
                <a:cs typeface="Times New Roman"/>
              </a:rPr>
              <a:t> </a:t>
            </a:r>
            <a:r>
              <a:rPr sz="1700" dirty="0">
                <a:latin typeface="Times New Roman"/>
                <a:cs typeface="Times New Roman"/>
              </a:rPr>
              <a:t>for</a:t>
            </a:r>
            <a:r>
              <a:rPr sz="1700" spc="10" dirty="0">
                <a:latin typeface="Times New Roman"/>
                <a:cs typeface="Times New Roman"/>
              </a:rPr>
              <a:t> </a:t>
            </a:r>
            <a:r>
              <a:rPr sz="1700" dirty="0">
                <a:latin typeface="Times New Roman"/>
                <a:cs typeface="Times New Roman"/>
              </a:rPr>
              <a:t>their</a:t>
            </a:r>
            <a:r>
              <a:rPr sz="1700" spc="5" dirty="0">
                <a:latin typeface="Times New Roman"/>
                <a:cs typeface="Times New Roman"/>
              </a:rPr>
              <a:t> </a:t>
            </a:r>
            <a:r>
              <a:rPr sz="1700" dirty="0">
                <a:latin typeface="Times New Roman"/>
                <a:cs typeface="Times New Roman"/>
              </a:rPr>
              <a:t>valuable</a:t>
            </a:r>
            <a:r>
              <a:rPr sz="1700" spc="5" dirty="0">
                <a:latin typeface="Times New Roman"/>
                <a:cs typeface="Times New Roman"/>
              </a:rPr>
              <a:t> </a:t>
            </a:r>
            <a:r>
              <a:rPr sz="1700" dirty="0">
                <a:latin typeface="Times New Roman"/>
                <a:cs typeface="Times New Roman"/>
              </a:rPr>
              <a:t>and</a:t>
            </a:r>
            <a:r>
              <a:rPr sz="1700" spc="5" dirty="0">
                <a:latin typeface="Times New Roman"/>
                <a:cs typeface="Times New Roman"/>
              </a:rPr>
              <a:t> </a:t>
            </a:r>
            <a:r>
              <a:rPr sz="1700" dirty="0">
                <a:latin typeface="Times New Roman"/>
                <a:cs typeface="Times New Roman"/>
              </a:rPr>
              <a:t>important</a:t>
            </a:r>
            <a:r>
              <a:rPr sz="1700" spc="5" dirty="0">
                <a:latin typeface="Times New Roman"/>
                <a:cs typeface="Times New Roman"/>
              </a:rPr>
              <a:t> </a:t>
            </a:r>
            <a:r>
              <a:rPr sz="1700" dirty="0">
                <a:latin typeface="Times New Roman"/>
                <a:cs typeface="Times New Roman"/>
              </a:rPr>
              <a:t>guidance</a:t>
            </a:r>
            <a:r>
              <a:rPr sz="1700" spc="5" dirty="0">
                <a:latin typeface="Times New Roman"/>
                <a:cs typeface="Times New Roman"/>
              </a:rPr>
              <a:t> </a:t>
            </a:r>
            <a:r>
              <a:rPr sz="1700" dirty="0">
                <a:latin typeface="Times New Roman"/>
                <a:cs typeface="Times New Roman"/>
              </a:rPr>
              <a:t>and</a:t>
            </a:r>
            <a:r>
              <a:rPr sz="1700" spc="5" dirty="0">
                <a:latin typeface="Times New Roman"/>
                <a:cs typeface="Times New Roman"/>
              </a:rPr>
              <a:t> </a:t>
            </a:r>
            <a:r>
              <a:rPr sz="1700" dirty="0">
                <a:latin typeface="Times New Roman"/>
                <a:cs typeface="Times New Roman"/>
              </a:rPr>
              <a:t>support</a:t>
            </a:r>
            <a:r>
              <a:rPr sz="1700" spc="5" dirty="0">
                <a:latin typeface="Times New Roman"/>
                <a:cs typeface="Times New Roman"/>
              </a:rPr>
              <a:t> </a:t>
            </a:r>
            <a:r>
              <a:rPr sz="1700" dirty="0">
                <a:latin typeface="Times New Roman"/>
                <a:cs typeface="Times New Roman"/>
              </a:rPr>
              <a:t>in</a:t>
            </a:r>
            <a:r>
              <a:rPr sz="1700" spc="5" dirty="0">
                <a:latin typeface="Times New Roman"/>
                <a:cs typeface="Times New Roman"/>
              </a:rPr>
              <a:t> </a:t>
            </a:r>
            <a:r>
              <a:rPr sz="1700" dirty="0">
                <a:latin typeface="Times New Roman"/>
                <a:cs typeface="Times New Roman"/>
              </a:rPr>
              <a:t>the</a:t>
            </a:r>
            <a:r>
              <a:rPr sz="1700" spc="5" dirty="0">
                <a:latin typeface="Times New Roman"/>
                <a:cs typeface="Times New Roman"/>
              </a:rPr>
              <a:t> </a:t>
            </a:r>
            <a:r>
              <a:rPr sz="1700" dirty="0">
                <a:latin typeface="Times New Roman"/>
                <a:cs typeface="Times New Roman"/>
              </a:rPr>
              <a:t>project.</a:t>
            </a:r>
            <a:endParaRPr sz="1700">
              <a:latin typeface="Times New Roman"/>
              <a:cs typeface="Times New Roman"/>
            </a:endParaRPr>
          </a:p>
          <a:p>
            <a:pPr marL="12700" marR="5080" indent="919480" algn="just">
              <a:lnSpc>
                <a:spcPts val="1980"/>
              </a:lnSpc>
              <a:spcBef>
                <a:spcPts val="55"/>
              </a:spcBef>
            </a:pPr>
            <a:r>
              <a:rPr sz="1700" spc="-65" dirty="0">
                <a:latin typeface="Times New Roman"/>
                <a:cs typeface="Times New Roman"/>
              </a:rPr>
              <a:t>We </a:t>
            </a:r>
            <a:r>
              <a:rPr sz="1700" dirty="0">
                <a:latin typeface="Times New Roman"/>
                <a:cs typeface="Times New Roman"/>
              </a:rPr>
              <a:t>all are also like to extend my gratitude to the our project coordinator </a:t>
            </a:r>
            <a:r>
              <a:rPr sz="1700" b="1" spc="-10" dirty="0">
                <a:latin typeface="Times New Roman"/>
                <a:cs typeface="Times New Roman"/>
              </a:rPr>
              <a:t>Dr.S.R.Jondhale </a:t>
            </a:r>
            <a:r>
              <a:rPr sz="1700" dirty="0">
                <a:latin typeface="Times New Roman"/>
                <a:cs typeface="Times New Roman"/>
              </a:rPr>
              <a:t>and </a:t>
            </a:r>
            <a:r>
              <a:rPr sz="1700" spc="5" dirty="0">
                <a:latin typeface="Times New Roman"/>
                <a:cs typeface="Times New Roman"/>
              </a:rPr>
              <a:t> HOD </a:t>
            </a:r>
            <a:r>
              <a:rPr sz="1700" dirty="0">
                <a:latin typeface="Times New Roman"/>
                <a:cs typeface="Times New Roman"/>
              </a:rPr>
              <a:t>of E&amp;TC </a:t>
            </a:r>
            <a:r>
              <a:rPr sz="1700" b="1" spc="-20" dirty="0">
                <a:latin typeface="Times New Roman"/>
                <a:cs typeface="Times New Roman"/>
              </a:rPr>
              <a:t>Dr.R.P.Labade </a:t>
            </a:r>
            <a:r>
              <a:rPr sz="1700" dirty="0">
                <a:latin typeface="Times New Roman"/>
                <a:cs typeface="Times New Roman"/>
              </a:rPr>
              <a:t>for providing me help for the project with all the </a:t>
            </a:r>
            <a:r>
              <a:rPr sz="1700" spc="-5" dirty="0">
                <a:latin typeface="Times New Roman"/>
                <a:cs typeface="Times New Roman"/>
              </a:rPr>
              <a:t>facility </a:t>
            </a:r>
            <a:r>
              <a:rPr sz="1700" dirty="0">
                <a:latin typeface="Times New Roman"/>
                <a:cs typeface="Times New Roman"/>
              </a:rPr>
              <a:t>which is required </a:t>
            </a:r>
            <a:r>
              <a:rPr sz="1700" spc="5" dirty="0">
                <a:latin typeface="Times New Roman"/>
                <a:cs typeface="Times New Roman"/>
              </a:rPr>
              <a:t> </a:t>
            </a:r>
            <a:r>
              <a:rPr sz="1700" dirty="0">
                <a:latin typeface="Times New Roman"/>
                <a:cs typeface="Times New Roman"/>
              </a:rPr>
              <a:t>to</a:t>
            </a:r>
            <a:r>
              <a:rPr sz="1700" spc="-5" dirty="0">
                <a:latin typeface="Times New Roman"/>
                <a:cs typeface="Times New Roman"/>
              </a:rPr>
              <a:t> </a:t>
            </a:r>
            <a:r>
              <a:rPr sz="1700" dirty="0">
                <a:latin typeface="Times New Roman"/>
                <a:cs typeface="Times New Roman"/>
              </a:rPr>
              <a:t>the project.</a:t>
            </a:r>
            <a:endParaRPr sz="1700">
              <a:latin typeface="Times New Roman"/>
              <a:cs typeface="Times New Roman"/>
            </a:endParaRPr>
          </a:p>
          <a:p>
            <a:pPr marL="6320155" algn="just">
              <a:lnSpc>
                <a:spcPts val="1889"/>
              </a:lnSpc>
            </a:pPr>
            <a:r>
              <a:rPr sz="1700" b="1" spc="-50" dirty="0">
                <a:latin typeface="Times New Roman"/>
                <a:cs typeface="Times New Roman"/>
              </a:rPr>
              <a:t>Mr.</a:t>
            </a:r>
            <a:r>
              <a:rPr sz="1700" b="1" spc="-10" dirty="0">
                <a:latin typeface="Times New Roman"/>
                <a:cs typeface="Times New Roman"/>
              </a:rPr>
              <a:t> </a:t>
            </a:r>
            <a:r>
              <a:rPr sz="1700" b="1" dirty="0">
                <a:latin typeface="Times New Roman"/>
                <a:cs typeface="Times New Roman"/>
              </a:rPr>
              <a:t>Pranav</a:t>
            </a:r>
            <a:r>
              <a:rPr sz="1700" b="1" spc="-100" dirty="0">
                <a:latin typeface="Times New Roman"/>
                <a:cs typeface="Times New Roman"/>
              </a:rPr>
              <a:t> </a:t>
            </a:r>
            <a:r>
              <a:rPr sz="1700" b="1" spc="-5" dirty="0">
                <a:latin typeface="Times New Roman"/>
                <a:cs typeface="Times New Roman"/>
              </a:rPr>
              <a:t>Ambre </a:t>
            </a:r>
            <a:r>
              <a:rPr sz="1700" b="1" dirty="0">
                <a:latin typeface="Times New Roman"/>
                <a:cs typeface="Times New Roman"/>
              </a:rPr>
              <a:t>(Roll</a:t>
            </a:r>
            <a:r>
              <a:rPr sz="1700" b="1" spc="-10" dirty="0">
                <a:latin typeface="Times New Roman"/>
                <a:cs typeface="Times New Roman"/>
              </a:rPr>
              <a:t> </a:t>
            </a:r>
            <a:r>
              <a:rPr sz="1700" b="1" spc="5" dirty="0">
                <a:latin typeface="Times New Roman"/>
                <a:cs typeface="Times New Roman"/>
              </a:rPr>
              <a:t>No:04</a:t>
            </a:r>
            <a:r>
              <a:rPr sz="1700" b="1" spc="-5" dirty="0">
                <a:latin typeface="Times New Roman"/>
                <a:cs typeface="Times New Roman"/>
              </a:rPr>
              <a:t> </a:t>
            </a:r>
            <a:r>
              <a:rPr sz="1700" b="1" dirty="0">
                <a:latin typeface="Times New Roman"/>
                <a:cs typeface="Times New Roman"/>
              </a:rPr>
              <a:t>)</a:t>
            </a:r>
            <a:endParaRPr sz="1700">
              <a:latin typeface="Times New Roman"/>
              <a:cs typeface="Times New Roman"/>
            </a:endParaRPr>
          </a:p>
          <a:p>
            <a:pPr marL="6301740" marR="5080" indent="-330835" algn="just">
              <a:lnSpc>
                <a:spcPts val="1980"/>
              </a:lnSpc>
              <a:spcBef>
                <a:spcPts val="85"/>
              </a:spcBef>
            </a:pPr>
            <a:r>
              <a:rPr sz="1700" b="1" spc="-50" dirty="0">
                <a:latin typeface="Times New Roman"/>
                <a:cs typeface="Times New Roman"/>
              </a:rPr>
              <a:t>Mr. </a:t>
            </a:r>
            <a:r>
              <a:rPr sz="1700" b="1" spc="5" dirty="0">
                <a:latin typeface="Times New Roman"/>
                <a:cs typeface="Times New Roman"/>
              </a:rPr>
              <a:t>Shubham </a:t>
            </a:r>
            <a:r>
              <a:rPr sz="1700" b="1" dirty="0">
                <a:latin typeface="Times New Roman"/>
                <a:cs typeface="Times New Roman"/>
              </a:rPr>
              <a:t>Bhadake(Roll </a:t>
            </a:r>
            <a:r>
              <a:rPr sz="1700" b="1" spc="5" dirty="0">
                <a:latin typeface="Times New Roman"/>
                <a:cs typeface="Times New Roman"/>
              </a:rPr>
              <a:t>No: </a:t>
            </a:r>
            <a:r>
              <a:rPr sz="1700" b="1" dirty="0">
                <a:latin typeface="Times New Roman"/>
                <a:cs typeface="Times New Roman"/>
              </a:rPr>
              <a:t>08) </a:t>
            </a:r>
            <a:r>
              <a:rPr sz="1700" b="1" spc="-409" dirty="0">
                <a:latin typeface="Times New Roman"/>
                <a:cs typeface="Times New Roman"/>
              </a:rPr>
              <a:t> </a:t>
            </a:r>
            <a:r>
              <a:rPr sz="1700" b="1" dirty="0">
                <a:latin typeface="Times New Roman"/>
                <a:cs typeface="Times New Roman"/>
              </a:rPr>
              <a:t>M</a:t>
            </a:r>
            <a:r>
              <a:rPr sz="1700" b="1" spc="-160" dirty="0">
                <a:latin typeface="Times New Roman"/>
                <a:cs typeface="Times New Roman"/>
              </a:rPr>
              <a:t>r</a:t>
            </a:r>
            <a:r>
              <a:rPr sz="1700" b="1" dirty="0">
                <a:latin typeface="Times New Roman"/>
                <a:cs typeface="Times New Roman"/>
              </a:rPr>
              <a:t>.</a:t>
            </a:r>
            <a:r>
              <a:rPr sz="1700" b="1" spc="-95" dirty="0">
                <a:latin typeface="Times New Roman"/>
                <a:cs typeface="Times New Roman"/>
              </a:rPr>
              <a:t> </a:t>
            </a:r>
            <a:r>
              <a:rPr sz="1700" b="1" spc="5" dirty="0">
                <a:latin typeface="Times New Roman"/>
                <a:cs typeface="Times New Roman"/>
              </a:rPr>
              <a:t>Abh</a:t>
            </a:r>
            <a:r>
              <a:rPr sz="1700" b="1" spc="-5" dirty="0">
                <a:latin typeface="Times New Roman"/>
                <a:cs typeface="Times New Roman"/>
              </a:rPr>
              <a:t>i</a:t>
            </a:r>
            <a:r>
              <a:rPr sz="1700" b="1" dirty="0">
                <a:latin typeface="Times New Roman"/>
                <a:cs typeface="Times New Roman"/>
              </a:rPr>
              <a:t>sh</a:t>
            </a:r>
            <a:r>
              <a:rPr sz="1700" b="1" spc="-5" dirty="0">
                <a:latin typeface="Times New Roman"/>
                <a:cs typeface="Times New Roman"/>
              </a:rPr>
              <a:t>e</a:t>
            </a:r>
            <a:r>
              <a:rPr sz="1700" b="1" spc="5" dirty="0">
                <a:latin typeface="Times New Roman"/>
                <a:cs typeface="Times New Roman"/>
              </a:rPr>
              <a:t>k</a:t>
            </a:r>
            <a:r>
              <a:rPr sz="1700" b="1" dirty="0">
                <a:latin typeface="Times New Roman"/>
                <a:cs typeface="Times New Roman"/>
              </a:rPr>
              <a:t> G</a:t>
            </a:r>
            <a:r>
              <a:rPr sz="1700" b="1" spc="5" dirty="0">
                <a:latin typeface="Times New Roman"/>
                <a:cs typeface="Times New Roman"/>
              </a:rPr>
              <a:t>ade</a:t>
            </a:r>
            <a:r>
              <a:rPr sz="1700" b="1" dirty="0">
                <a:latin typeface="Times New Roman"/>
                <a:cs typeface="Times New Roman"/>
              </a:rPr>
              <a:t> </a:t>
            </a:r>
            <a:r>
              <a:rPr sz="1700" b="1" spc="5" dirty="0">
                <a:latin typeface="Times New Roman"/>
                <a:cs typeface="Times New Roman"/>
              </a:rPr>
              <a:t>(Ro</a:t>
            </a:r>
            <a:r>
              <a:rPr sz="1700" b="1" spc="-5" dirty="0">
                <a:latin typeface="Times New Roman"/>
                <a:cs typeface="Times New Roman"/>
              </a:rPr>
              <a:t>l</a:t>
            </a:r>
            <a:r>
              <a:rPr sz="1700" b="1" dirty="0">
                <a:latin typeface="Times New Roman"/>
                <a:cs typeface="Times New Roman"/>
              </a:rPr>
              <a:t>l No:16)  Miss.Smita</a:t>
            </a:r>
            <a:r>
              <a:rPr sz="1700" b="1" spc="-15" dirty="0">
                <a:latin typeface="Times New Roman"/>
                <a:cs typeface="Times New Roman"/>
              </a:rPr>
              <a:t> </a:t>
            </a:r>
            <a:r>
              <a:rPr sz="1700" b="1" dirty="0">
                <a:latin typeface="Times New Roman"/>
                <a:cs typeface="Times New Roman"/>
              </a:rPr>
              <a:t>Mandlik(Roll</a:t>
            </a:r>
            <a:r>
              <a:rPr sz="1700" b="1" spc="-15" dirty="0">
                <a:latin typeface="Times New Roman"/>
                <a:cs typeface="Times New Roman"/>
              </a:rPr>
              <a:t> </a:t>
            </a:r>
            <a:r>
              <a:rPr sz="1700" b="1" spc="5" dirty="0">
                <a:latin typeface="Times New Roman"/>
                <a:cs typeface="Times New Roman"/>
              </a:rPr>
              <a:t>No:42)</a:t>
            </a:r>
            <a:endParaRPr sz="1700">
              <a:latin typeface="Times New Roman"/>
              <a:cs typeface="Times New Roman"/>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3886200" y="1447800"/>
            <a:ext cx="2882900" cy="482600"/>
          </a:xfrm>
          <a:prstGeom prst="rect">
            <a:avLst/>
          </a:prstGeom>
        </p:spPr>
      </p:pic>
      <p:sp>
        <p:nvSpPr>
          <p:cNvPr id="3" name="object 3"/>
          <p:cNvSpPr txBox="1">
            <a:spLocks noGrp="1"/>
          </p:cNvSpPr>
          <p:nvPr>
            <p:ph type="title"/>
          </p:nvPr>
        </p:nvSpPr>
        <p:spPr>
          <a:prstGeom prst="rect">
            <a:avLst/>
          </a:prstGeom>
        </p:spPr>
        <p:txBody>
          <a:bodyPr vert="horz" wrap="square" lIns="0" tIns="15875" rIns="0" bIns="0" rtlCol="0">
            <a:spAutoFit/>
          </a:bodyPr>
          <a:lstStyle/>
          <a:p>
            <a:pPr marL="12700">
              <a:lnSpc>
                <a:spcPct val="100000"/>
              </a:lnSpc>
              <a:spcBef>
                <a:spcPts val="125"/>
              </a:spcBef>
            </a:pPr>
            <a:r>
              <a:rPr dirty="0"/>
              <a:t>Thank</a:t>
            </a:r>
            <a:r>
              <a:rPr spc="-204" dirty="0"/>
              <a:t> </a:t>
            </a:r>
            <a:r>
              <a:rPr spc="-150" dirty="0"/>
              <a:t>You</a:t>
            </a:r>
            <a:r>
              <a:rPr spc="-35" dirty="0"/>
              <a:t> </a:t>
            </a:r>
            <a:r>
              <a:rPr dirty="0"/>
              <a:t>!</a:t>
            </a:r>
          </a:p>
        </p:txBody>
      </p:sp>
      <p:sp>
        <p:nvSpPr>
          <p:cNvPr id="4" name="object 4"/>
          <p:cNvSpPr txBox="1"/>
          <p:nvPr/>
        </p:nvSpPr>
        <p:spPr>
          <a:xfrm>
            <a:off x="677915" y="2751406"/>
            <a:ext cx="140335" cy="302260"/>
          </a:xfrm>
          <a:prstGeom prst="rect">
            <a:avLst/>
          </a:prstGeom>
        </p:spPr>
        <p:txBody>
          <a:bodyPr vert="horz" wrap="square" lIns="0" tIns="14605" rIns="0" bIns="0" rtlCol="0">
            <a:spAutoFit/>
          </a:bodyPr>
          <a:lstStyle/>
          <a:p>
            <a:pPr marL="12700">
              <a:lnSpc>
                <a:spcPct val="100000"/>
              </a:lnSpc>
              <a:spcBef>
                <a:spcPts val="115"/>
              </a:spcBef>
            </a:pPr>
            <a:r>
              <a:rPr sz="1800" b="1" spc="270" dirty="0">
                <a:solidFill>
                  <a:srgbClr val="515151"/>
                </a:solidFill>
                <a:latin typeface="Times New Roman"/>
                <a:cs typeface="Times New Roman"/>
              </a:rPr>
              <a:t>•</a:t>
            </a:r>
            <a:endParaRPr sz="1800">
              <a:latin typeface="Times New Roman"/>
              <a:cs typeface="Times New Roman"/>
            </a:endParaRPr>
          </a:p>
        </p:txBody>
      </p:sp>
      <p:sp>
        <p:nvSpPr>
          <p:cNvPr id="5" name="object 5"/>
          <p:cNvSpPr txBox="1"/>
          <p:nvPr/>
        </p:nvSpPr>
        <p:spPr>
          <a:xfrm>
            <a:off x="1036112" y="2700087"/>
            <a:ext cx="6505575" cy="394335"/>
          </a:xfrm>
          <a:prstGeom prst="rect">
            <a:avLst/>
          </a:prstGeom>
        </p:spPr>
        <p:txBody>
          <a:bodyPr vert="horz" wrap="square" lIns="0" tIns="14604" rIns="0" bIns="0" rtlCol="0">
            <a:spAutoFit/>
          </a:bodyPr>
          <a:lstStyle/>
          <a:p>
            <a:pPr marL="12700">
              <a:lnSpc>
                <a:spcPct val="100000"/>
              </a:lnSpc>
              <a:spcBef>
                <a:spcPts val="114"/>
              </a:spcBef>
            </a:pPr>
            <a:r>
              <a:rPr sz="2400" b="1" spc="-5" dirty="0">
                <a:latin typeface="Times New Roman"/>
                <a:cs typeface="Times New Roman"/>
              </a:rPr>
              <a:t>Amrutvahini</a:t>
            </a:r>
            <a:r>
              <a:rPr sz="2400" b="1" spc="20" dirty="0">
                <a:latin typeface="Times New Roman"/>
                <a:cs typeface="Times New Roman"/>
              </a:rPr>
              <a:t> </a:t>
            </a:r>
            <a:r>
              <a:rPr sz="2400" b="1" spc="35" dirty="0">
                <a:latin typeface="Times New Roman"/>
                <a:cs typeface="Times New Roman"/>
              </a:rPr>
              <a:t>College</a:t>
            </a:r>
            <a:r>
              <a:rPr sz="2400" b="1" spc="20" dirty="0">
                <a:latin typeface="Times New Roman"/>
                <a:cs typeface="Times New Roman"/>
              </a:rPr>
              <a:t> </a:t>
            </a:r>
            <a:r>
              <a:rPr sz="2400" b="1" spc="50" dirty="0">
                <a:latin typeface="Times New Roman"/>
                <a:cs typeface="Times New Roman"/>
              </a:rPr>
              <a:t>of</a:t>
            </a:r>
            <a:r>
              <a:rPr sz="2400" b="1" spc="20" dirty="0">
                <a:latin typeface="Times New Roman"/>
                <a:cs typeface="Times New Roman"/>
              </a:rPr>
              <a:t> </a:t>
            </a:r>
            <a:r>
              <a:rPr sz="2400" b="1" spc="25" dirty="0">
                <a:latin typeface="Times New Roman"/>
                <a:cs typeface="Times New Roman"/>
              </a:rPr>
              <a:t>Engineering,</a:t>
            </a:r>
            <a:r>
              <a:rPr sz="2400" b="1" spc="20" dirty="0">
                <a:latin typeface="Times New Roman"/>
                <a:cs typeface="Times New Roman"/>
              </a:rPr>
              <a:t> </a:t>
            </a:r>
            <a:r>
              <a:rPr sz="2400" b="1" spc="5" dirty="0">
                <a:latin typeface="Times New Roman"/>
                <a:cs typeface="Times New Roman"/>
              </a:rPr>
              <a:t>Sangamner</a:t>
            </a:r>
            <a:endParaRPr sz="2400">
              <a:latin typeface="Times New Roman"/>
              <a:cs typeface="Times New Roman"/>
            </a:endParaRPr>
          </a:p>
        </p:txBody>
      </p:sp>
      <p:sp>
        <p:nvSpPr>
          <p:cNvPr id="6" name="object 6"/>
          <p:cNvSpPr txBox="1"/>
          <p:nvPr/>
        </p:nvSpPr>
        <p:spPr>
          <a:xfrm>
            <a:off x="677915" y="4083001"/>
            <a:ext cx="107314" cy="307340"/>
          </a:xfrm>
          <a:prstGeom prst="rect">
            <a:avLst/>
          </a:prstGeom>
        </p:spPr>
        <p:txBody>
          <a:bodyPr vert="horz" wrap="square" lIns="0" tIns="12065" rIns="0" bIns="0" rtlCol="0">
            <a:spAutoFit/>
          </a:bodyPr>
          <a:lstStyle/>
          <a:p>
            <a:pPr marL="12700">
              <a:lnSpc>
                <a:spcPct val="100000"/>
              </a:lnSpc>
              <a:spcBef>
                <a:spcPts val="95"/>
              </a:spcBef>
            </a:pPr>
            <a:r>
              <a:rPr sz="1850" b="1" spc="-5" dirty="0">
                <a:solidFill>
                  <a:srgbClr val="515151"/>
                </a:solidFill>
                <a:latin typeface="Times New Roman"/>
                <a:cs typeface="Times New Roman"/>
              </a:rPr>
              <a:t>•</a:t>
            </a:r>
            <a:endParaRPr sz="1850">
              <a:latin typeface="Times New Roman"/>
              <a:cs typeface="Times New Roman"/>
            </a:endParaRPr>
          </a:p>
        </p:txBody>
      </p:sp>
      <p:sp>
        <p:nvSpPr>
          <p:cNvPr id="7" name="object 7"/>
          <p:cNvSpPr txBox="1"/>
          <p:nvPr/>
        </p:nvSpPr>
        <p:spPr>
          <a:xfrm>
            <a:off x="1034362" y="4030912"/>
            <a:ext cx="7276465" cy="401320"/>
          </a:xfrm>
          <a:prstGeom prst="rect">
            <a:avLst/>
          </a:prstGeom>
        </p:spPr>
        <p:txBody>
          <a:bodyPr vert="horz" wrap="square" lIns="0" tIns="13970" rIns="0" bIns="0" rtlCol="0">
            <a:spAutoFit/>
          </a:bodyPr>
          <a:lstStyle/>
          <a:p>
            <a:pPr marL="12700">
              <a:lnSpc>
                <a:spcPct val="100000"/>
              </a:lnSpc>
              <a:spcBef>
                <a:spcPts val="110"/>
              </a:spcBef>
            </a:pPr>
            <a:r>
              <a:rPr sz="2450" b="1" dirty="0">
                <a:latin typeface="Times New Roman"/>
                <a:cs typeface="Times New Roman"/>
              </a:rPr>
              <a:t>Mrs.R.N.Deoker</a:t>
            </a:r>
            <a:r>
              <a:rPr sz="2450" b="1" spc="-55" dirty="0">
                <a:latin typeface="Times New Roman"/>
                <a:cs typeface="Times New Roman"/>
              </a:rPr>
              <a:t> </a:t>
            </a:r>
            <a:r>
              <a:rPr sz="2450" b="1" spc="-5" dirty="0">
                <a:latin typeface="Times New Roman"/>
                <a:cs typeface="Times New Roman"/>
              </a:rPr>
              <a:t>(Project </a:t>
            </a:r>
            <a:r>
              <a:rPr sz="2450" b="1" dirty="0">
                <a:latin typeface="Times New Roman"/>
                <a:cs typeface="Times New Roman"/>
              </a:rPr>
              <a:t>Guide),</a:t>
            </a:r>
            <a:r>
              <a:rPr sz="2450" b="1" spc="-140" dirty="0">
                <a:latin typeface="Times New Roman"/>
                <a:cs typeface="Times New Roman"/>
              </a:rPr>
              <a:t> </a:t>
            </a:r>
            <a:r>
              <a:rPr sz="2450" b="1" spc="-55" dirty="0">
                <a:latin typeface="Times New Roman"/>
                <a:cs typeface="Times New Roman"/>
              </a:rPr>
              <a:t>AVCOE,</a:t>
            </a:r>
            <a:r>
              <a:rPr sz="2450" b="1" spc="-5" dirty="0">
                <a:latin typeface="Times New Roman"/>
                <a:cs typeface="Times New Roman"/>
              </a:rPr>
              <a:t> </a:t>
            </a:r>
            <a:r>
              <a:rPr sz="2450" b="1" dirty="0">
                <a:latin typeface="Times New Roman"/>
                <a:cs typeface="Times New Roman"/>
              </a:rPr>
              <a:t>Sangamner</a:t>
            </a:r>
            <a:endParaRPr sz="2450">
              <a:latin typeface="Times New Roman"/>
              <a:cs typeface="Times New Roman"/>
            </a:endParaRPr>
          </a:p>
        </p:txBody>
      </p:sp>
      <p:sp>
        <p:nvSpPr>
          <p:cNvPr id="8" name="object 8"/>
          <p:cNvSpPr txBox="1"/>
          <p:nvPr/>
        </p:nvSpPr>
        <p:spPr>
          <a:xfrm>
            <a:off x="677915" y="5423557"/>
            <a:ext cx="107314" cy="307340"/>
          </a:xfrm>
          <a:prstGeom prst="rect">
            <a:avLst/>
          </a:prstGeom>
        </p:spPr>
        <p:txBody>
          <a:bodyPr vert="horz" wrap="square" lIns="0" tIns="12065" rIns="0" bIns="0" rtlCol="0">
            <a:spAutoFit/>
          </a:bodyPr>
          <a:lstStyle/>
          <a:p>
            <a:pPr marL="12700">
              <a:lnSpc>
                <a:spcPct val="100000"/>
              </a:lnSpc>
              <a:spcBef>
                <a:spcPts val="95"/>
              </a:spcBef>
            </a:pPr>
            <a:r>
              <a:rPr sz="1850" b="1" spc="-5" dirty="0">
                <a:solidFill>
                  <a:srgbClr val="515151"/>
                </a:solidFill>
                <a:latin typeface="Times New Roman"/>
                <a:cs typeface="Times New Roman"/>
              </a:rPr>
              <a:t>•</a:t>
            </a:r>
            <a:endParaRPr sz="1850">
              <a:latin typeface="Times New Roman"/>
              <a:cs typeface="Times New Roman"/>
            </a:endParaRPr>
          </a:p>
        </p:txBody>
      </p:sp>
      <p:sp>
        <p:nvSpPr>
          <p:cNvPr id="9" name="object 9"/>
          <p:cNvSpPr txBox="1"/>
          <p:nvPr/>
        </p:nvSpPr>
        <p:spPr>
          <a:xfrm>
            <a:off x="956389" y="5371467"/>
            <a:ext cx="6273800" cy="401320"/>
          </a:xfrm>
          <a:prstGeom prst="rect">
            <a:avLst/>
          </a:prstGeom>
        </p:spPr>
        <p:txBody>
          <a:bodyPr vert="horz" wrap="square" lIns="0" tIns="13970" rIns="0" bIns="0" rtlCol="0">
            <a:spAutoFit/>
          </a:bodyPr>
          <a:lstStyle/>
          <a:p>
            <a:pPr marL="12700">
              <a:lnSpc>
                <a:spcPct val="100000"/>
              </a:lnSpc>
              <a:spcBef>
                <a:spcPts val="110"/>
              </a:spcBef>
            </a:pPr>
            <a:r>
              <a:rPr sz="2450" b="1" dirty="0">
                <a:latin typeface="Times New Roman"/>
                <a:cs typeface="Times New Roman"/>
              </a:rPr>
              <a:t>Internal</a:t>
            </a:r>
            <a:r>
              <a:rPr sz="2450" b="1" spc="-5" dirty="0">
                <a:latin typeface="Times New Roman"/>
                <a:cs typeface="Times New Roman"/>
              </a:rPr>
              <a:t> </a:t>
            </a:r>
            <a:r>
              <a:rPr sz="2450" b="1" spc="-10" dirty="0">
                <a:latin typeface="Times New Roman"/>
                <a:cs typeface="Times New Roman"/>
              </a:rPr>
              <a:t>Project</a:t>
            </a:r>
            <a:r>
              <a:rPr sz="2450" b="1" spc="-5" dirty="0">
                <a:latin typeface="Times New Roman"/>
                <a:cs typeface="Times New Roman"/>
              </a:rPr>
              <a:t> </a:t>
            </a:r>
            <a:r>
              <a:rPr sz="2450" b="1" dirty="0">
                <a:latin typeface="Times New Roman"/>
                <a:cs typeface="Times New Roman"/>
              </a:rPr>
              <a:t>Evaluation Committee</a:t>
            </a:r>
            <a:r>
              <a:rPr sz="2450" b="1" spc="-5" dirty="0">
                <a:latin typeface="Times New Roman"/>
                <a:cs typeface="Times New Roman"/>
              </a:rPr>
              <a:t> </a:t>
            </a:r>
            <a:r>
              <a:rPr sz="2450" b="1" dirty="0">
                <a:latin typeface="Times New Roman"/>
                <a:cs typeface="Times New Roman"/>
              </a:rPr>
              <a:t>(IPEC)</a:t>
            </a:r>
            <a:endParaRPr sz="2450">
              <a:latin typeface="Times New Roman"/>
              <a:cs typeface="Times New Roman"/>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3060700" y="1524000"/>
            <a:ext cx="4572000" cy="444500"/>
          </a:xfrm>
          <a:prstGeom prst="rect">
            <a:avLst/>
          </a:prstGeom>
        </p:spPr>
      </p:pic>
      <p:sp>
        <p:nvSpPr>
          <p:cNvPr id="3" name="object 3"/>
          <p:cNvSpPr txBox="1">
            <a:spLocks noGrp="1"/>
          </p:cNvSpPr>
          <p:nvPr>
            <p:ph type="title"/>
          </p:nvPr>
        </p:nvSpPr>
        <p:spPr>
          <a:xfrm>
            <a:off x="3058110" y="1402820"/>
            <a:ext cx="4577715" cy="508000"/>
          </a:xfrm>
          <a:prstGeom prst="rect">
            <a:avLst/>
          </a:prstGeom>
        </p:spPr>
        <p:txBody>
          <a:bodyPr vert="horz" wrap="square" lIns="0" tIns="14604" rIns="0" bIns="0" rtlCol="0">
            <a:spAutoFit/>
          </a:bodyPr>
          <a:lstStyle/>
          <a:p>
            <a:pPr marL="12700">
              <a:lnSpc>
                <a:spcPct val="100000"/>
              </a:lnSpc>
              <a:spcBef>
                <a:spcPts val="114"/>
              </a:spcBef>
            </a:pPr>
            <a:r>
              <a:rPr sz="3150" spc="85" dirty="0">
                <a:solidFill>
                  <a:srgbClr val="515151"/>
                </a:solidFill>
              </a:rPr>
              <a:t>Introduction</a:t>
            </a:r>
            <a:r>
              <a:rPr sz="3150" spc="-25" dirty="0">
                <a:solidFill>
                  <a:srgbClr val="515151"/>
                </a:solidFill>
              </a:rPr>
              <a:t> </a:t>
            </a:r>
            <a:r>
              <a:rPr sz="3150" spc="-30" dirty="0">
                <a:solidFill>
                  <a:srgbClr val="515151"/>
                </a:solidFill>
              </a:rPr>
              <a:t>of</a:t>
            </a:r>
            <a:r>
              <a:rPr sz="3150" spc="-20" dirty="0">
                <a:solidFill>
                  <a:srgbClr val="515151"/>
                </a:solidFill>
              </a:rPr>
              <a:t> </a:t>
            </a:r>
            <a:r>
              <a:rPr sz="3150" spc="80" dirty="0">
                <a:solidFill>
                  <a:srgbClr val="515151"/>
                </a:solidFill>
              </a:rPr>
              <a:t>the</a:t>
            </a:r>
            <a:r>
              <a:rPr sz="3150" spc="-25" dirty="0">
                <a:solidFill>
                  <a:srgbClr val="515151"/>
                </a:solidFill>
              </a:rPr>
              <a:t> </a:t>
            </a:r>
            <a:r>
              <a:rPr sz="3150" spc="50" dirty="0">
                <a:solidFill>
                  <a:srgbClr val="515151"/>
                </a:solidFill>
              </a:rPr>
              <a:t>Project:</a:t>
            </a:r>
            <a:endParaRPr sz="3150"/>
          </a:p>
        </p:txBody>
      </p:sp>
      <p:sp>
        <p:nvSpPr>
          <p:cNvPr id="4" name="object 4"/>
          <p:cNvSpPr txBox="1"/>
          <p:nvPr/>
        </p:nvSpPr>
        <p:spPr>
          <a:xfrm>
            <a:off x="677915" y="2049104"/>
            <a:ext cx="80010" cy="212090"/>
          </a:xfrm>
          <a:prstGeom prst="rect">
            <a:avLst/>
          </a:prstGeom>
        </p:spPr>
        <p:txBody>
          <a:bodyPr vert="horz" wrap="square" lIns="0" tIns="15240" rIns="0" bIns="0" rtlCol="0">
            <a:spAutoFit/>
          </a:bodyPr>
          <a:lstStyle/>
          <a:p>
            <a:pPr marL="12700">
              <a:lnSpc>
                <a:spcPct val="100000"/>
              </a:lnSpc>
              <a:spcBef>
                <a:spcPts val="120"/>
              </a:spcBef>
            </a:pPr>
            <a:r>
              <a:rPr sz="1200" spc="-175" dirty="0">
                <a:solidFill>
                  <a:srgbClr val="515151"/>
                </a:solidFill>
                <a:latin typeface="SimSun"/>
                <a:cs typeface="SimSun"/>
              </a:rPr>
              <a:t>•</a:t>
            </a:r>
            <a:endParaRPr sz="1200">
              <a:latin typeface="SimSun"/>
              <a:cs typeface="SimSun"/>
            </a:endParaRPr>
          </a:p>
        </p:txBody>
      </p:sp>
      <p:sp>
        <p:nvSpPr>
          <p:cNvPr id="5" name="object 5"/>
          <p:cNvSpPr txBox="1"/>
          <p:nvPr/>
        </p:nvSpPr>
        <p:spPr>
          <a:xfrm>
            <a:off x="677915" y="2540642"/>
            <a:ext cx="80010" cy="212090"/>
          </a:xfrm>
          <a:prstGeom prst="rect">
            <a:avLst/>
          </a:prstGeom>
        </p:spPr>
        <p:txBody>
          <a:bodyPr vert="horz" wrap="square" lIns="0" tIns="15240" rIns="0" bIns="0" rtlCol="0">
            <a:spAutoFit/>
          </a:bodyPr>
          <a:lstStyle/>
          <a:p>
            <a:pPr marL="12700">
              <a:lnSpc>
                <a:spcPct val="100000"/>
              </a:lnSpc>
              <a:spcBef>
                <a:spcPts val="120"/>
              </a:spcBef>
            </a:pPr>
            <a:r>
              <a:rPr sz="1200" spc="-175" dirty="0">
                <a:solidFill>
                  <a:srgbClr val="515151"/>
                </a:solidFill>
                <a:latin typeface="SimSun"/>
                <a:cs typeface="SimSun"/>
              </a:rPr>
              <a:t>•</a:t>
            </a:r>
            <a:endParaRPr sz="1200">
              <a:latin typeface="SimSun"/>
              <a:cs typeface="SimSun"/>
            </a:endParaRPr>
          </a:p>
        </p:txBody>
      </p:sp>
      <p:sp>
        <p:nvSpPr>
          <p:cNvPr id="6" name="object 6"/>
          <p:cNvSpPr txBox="1"/>
          <p:nvPr/>
        </p:nvSpPr>
        <p:spPr>
          <a:xfrm>
            <a:off x="677915" y="3277948"/>
            <a:ext cx="80010" cy="212090"/>
          </a:xfrm>
          <a:prstGeom prst="rect">
            <a:avLst/>
          </a:prstGeom>
        </p:spPr>
        <p:txBody>
          <a:bodyPr vert="horz" wrap="square" lIns="0" tIns="15240" rIns="0" bIns="0" rtlCol="0">
            <a:spAutoFit/>
          </a:bodyPr>
          <a:lstStyle/>
          <a:p>
            <a:pPr marL="12700">
              <a:lnSpc>
                <a:spcPct val="100000"/>
              </a:lnSpc>
              <a:spcBef>
                <a:spcPts val="120"/>
              </a:spcBef>
            </a:pPr>
            <a:r>
              <a:rPr sz="1200" spc="-175" dirty="0">
                <a:solidFill>
                  <a:srgbClr val="515151"/>
                </a:solidFill>
                <a:latin typeface="SimSun"/>
                <a:cs typeface="SimSun"/>
              </a:rPr>
              <a:t>•</a:t>
            </a:r>
            <a:endParaRPr sz="1200">
              <a:latin typeface="SimSun"/>
              <a:cs typeface="SimSun"/>
            </a:endParaRPr>
          </a:p>
        </p:txBody>
      </p:sp>
      <p:sp>
        <p:nvSpPr>
          <p:cNvPr id="7" name="object 7"/>
          <p:cNvSpPr txBox="1"/>
          <p:nvPr/>
        </p:nvSpPr>
        <p:spPr>
          <a:xfrm>
            <a:off x="862155" y="2016344"/>
            <a:ext cx="9153525" cy="1748789"/>
          </a:xfrm>
          <a:prstGeom prst="rect">
            <a:avLst/>
          </a:prstGeom>
        </p:spPr>
        <p:txBody>
          <a:bodyPr vert="horz" wrap="square" lIns="0" tIns="14605" rIns="0" bIns="0" rtlCol="0">
            <a:spAutoFit/>
          </a:bodyPr>
          <a:lstStyle/>
          <a:p>
            <a:pPr marL="12700" marR="5080" algn="just">
              <a:lnSpc>
                <a:spcPct val="100800"/>
              </a:lnSpc>
              <a:spcBef>
                <a:spcPts val="115"/>
              </a:spcBef>
            </a:pPr>
            <a:r>
              <a:rPr sz="1600" spc="-15" dirty="0">
                <a:solidFill>
                  <a:srgbClr val="53585F"/>
                </a:solidFill>
                <a:latin typeface="Arial MT"/>
                <a:cs typeface="Arial MT"/>
              </a:rPr>
              <a:t>A </a:t>
            </a:r>
            <a:r>
              <a:rPr sz="1600" spc="40" dirty="0">
                <a:solidFill>
                  <a:srgbClr val="53585F"/>
                </a:solidFill>
                <a:latin typeface="Arial MT"/>
                <a:cs typeface="Arial MT"/>
              </a:rPr>
              <a:t>robot </a:t>
            </a:r>
            <a:r>
              <a:rPr sz="1600" spc="5" dirty="0">
                <a:solidFill>
                  <a:srgbClr val="53585F"/>
                </a:solidFill>
                <a:latin typeface="Arial MT"/>
                <a:cs typeface="Arial MT"/>
              </a:rPr>
              <a:t>is </a:t>
            </a:r>
            <a:r>
              <a:rPr sz="1600" spc="-20" dirty="0">
                <a:solidFill>
                  <a:srgbClr val="53585F"/>
                </a:solidFill>
                <a:latin typeface="Arial MT"/>
                <a:cs typeface="Arial MT"/>
              </a:rPr>
              <a:t>a </a:t>
            </a:r>
            <a:r>
              <a:rPr sz="1600" spc="15" dirty="0">
                <a:solidFill>
                  <a:srgbClr val="53585F"/>
                </a:solidFill>
                <a:latin typeface="Arial MT"/>
                <a:cs typeface="Arial MT"/>
              </a:rPr>
              <a:t>mechanical </a:t>
            </a:r>
            <a:r>
              <a:rPr sz="1600" spc="25" dirty="0">
                <a:solidFill>
                  <a:srgbClr val="53585F"/>
                </a:solidFill>
                <a:latin typeface="Arial MT"/>
                <a:cs typeface="Arial MT"/>
              </a:rPr>
              <a:t>or </a:t>
            </a:r>
            <a:r>
              <a:rPr sz="1600" spc="10" dirty="0">
                <a:solidFill>
                  <a:srgbClr val="53585F"/>
                </a:solidFill>
                <a:latin typeface="Arial MT"/>
                <a:cs typeface="Arial MT"/>
              </a:rPr>
              <a:t>virtual </a:t>
            </a:r>
            <a:r>
              <a:rPr sz="1600" spc="15" dirty="0">
                <a:solidFill>
                  <a:srgbClr val="53585F"/>
                </a:solidFill>
                <a:latin typeface="Arial MT"/>
                <a:cs typeface="Arial MT"/>
              </a:rPr>
              <a:t>artificial agent, </a:t>
            </a:r>
            <a:r>
              <a:rPr sz="1600" spc="5" dirty="0">
                <a:solidFill>
                  <a:srgbClr val="53585F"/>
                </a:solidFill>
                <a:latin typeface="Arial MT"/>
                <a:cs typeface="Arial MT"/>
              </a:rPr>
              <a:t>usually </a:t>
            </a:r>
            <a:r>
              <a:rPr sz="1600" spc="-5" dirty="0">
                <a:solidFill>
                  <a:srgbClr val="53585F"/>
                </a:solidFill>
                <a:latin typeface="Arial MT"/>
                <a:cs typeface="Arial MT"/>
              </a:rPr>
              <a:t>an </a:t>
            </a:r>
            <a:r>
              <a:rPr sz="1600" spc="15" dirty="0">
                <a:solidFill>
                  <a:srgbClr val="53585F"/>
                </a:solidFill>
                <a:latin typeface="Arial MT"/>
                <a:cs typeface="Arial MT"/>
              </a:rPr>
              <a:t>electromechanical machine </a:t>
            </a:r>
            <a:r>
              <a:rPr sz="1600" spc="30" dirty="0">
                <a:solidFill>
                  <a:srgbClr val="53585F"/>
                </a:solidFill>
                <a:latin typeface="Arial MT"/>
                <a:cs typeface="Arial MT"/>
              </a:rPr>
              <a:t>that </a:t>
            </a:r>
            <a:r>
              <a:rPr sz="1600" spc="5" dirty="0">
                <a:solidFill>
                  <a:srgbClr val="53585F"/>
                </a:solidFill>
                <a:latin typeface="Arial MT"/>
                <a:cs typeface="Arial MT"/>
              </a:rPr>
              <a:t>is </a:t>
            </a:r>
            <a:r>
              <a:rPr sz="1600" spc="10" dirty="0">
                <a:solidFill>
                  <a:srgbClr val="53585F"/>
                </a:solidFill>
                <a:latin typeface="Arial MT"/>
                <a:cs typeface="Arial MT"/>
              </a:rPr>
              <a:t> </a:t>
            </a:r>
            <a:r>
              <a:rPr sz="1600" spc="30" dirty="0">
                <a:solidFill>
                  <a:srgbClr val="53585F"/>
                </a:solidFill>
                <a:latin typeface="Arial MT"/>
                <a:cs typeface="Arial MT"/>
              </a:rPr>
              <a:t>guided</a:t>
            </a:r>
            <a:r>
              <a:rPr sz="1600" spc="5" dirty="0">
                <a:solidFill>
                  <a:srgbClr val="53585F"/>
                </a:solidFill>
                <a:latin typeface="Arial MT"/>
                <a:cs typeface="Arial MT"/>
              </a:rPr>
              <a:t> </a:t>
            </a:r>
            <a:r>
              <a:rPr sz="1600" spc="40" dirty="0">
                <a:solidFill>
                  <a:srgbClr val="53585F"/>
                </a:solidFill>
                <a:latin typeface="Arial MT"/>
                <a:cs typeface="Arial MT"/>
              </a:rPr>
              <a:t>by</a:t>
            </a:r>
            <a:r>
              <a:rPr sz="1600" spc="5" dirty="0">
                <a:solidFill>
                  <a:srgbClr val="53585F"/>
                </a:solidFill>
                <a:latin typeface="Arial MT"/>
                <a:cs typeface="Arial MT"/>
              </a:rPr>
              <a:t> </a:t>
            </a:r>
            <a:r>
              <a:rPr sz="1600" spc="-20" dirty="0">
                <a:solidFill>
                  <a:srgbClr val="53585F"/>
                </a:solidFill>
                <a:latin typeface="Arial MT"/>
                <a:cs typeface="Arial MT"/>
              </a:rPr>
              <a:t>a</a:t>
            </a:r>
            <a:r>
              <a:rPr sz="1600" spc="5" dirty="0">
                <a:solidFill>
                  <a:srgbClr val="53585F"/>
                </a:solidFill>
                <a:latin typeface="Arial MT"/>
                <a:cs typeface="Arial MT"/>
              </a:rPr>
              <a:t> </a:t>
            </a:r>
            <a:r>
              <a:rPr sz="1600" spc="35" dirty="0">
                <a:solidFill>
                  <a:srgbClr val="53585F"/>
                </a:solidFill>
                <a:latin typeface="Arial MT"/>
                <a:cs typeface="Arial MT"/>
              </a:rPr>
              <a:t>computer</a:t>
            </a:r>
            <a:r>
              <a:rPr sz="1600" spc="5" dirty="0">
                <a:solidFill>
                  <a:srgbClr val="53585F"/>
                </a:solidFill>
                <a:latin typeface="Arial MT"/>
                <a:cs typeface="Arial MT"/>
              </a:rPr>
              <a:t> </a:t>
            </a:r>
            <a:r>
              <a:rPr sz="1600" spc="25" dirty="0">
                <a:solidFill>
                  <a:srgbClr val="53585F"/>
                </a:solidFill>
                <a:latin typeface="Arial MT"/>
                <a:cs typeface="Arial MT"/>
              </a:rPr>
              <a:t>program</a:t>
            </a:r>
            <a:r>
              <a:rPr sz="1600" spc="5" dirty="0">
                <a:solidFill>
                  <a:srgbClr val="53585F"/>
                </a:solidFill>
                <a:latin typeface="Arial MT"/>
                <a:cs typeface="Arial MT"/>
              </a:rPr>
              <a:t> </a:t>
            </a:r>
            <a:r>
              <a:rPr sz="1600" spc="25" dirty="0">
                <a:solidFill>
                  <a:srgbClr val="53585F"/>
                </a:solidFill>
                <a:latin typeface="Arial MT"/>
                <a:cs typeface="Arial MT"/>
              </a:rPr>
              <a:t>or</a:t>
            </a:r>
            <a:r>
              <a:rPr sz="1600" spc="5" dirty="0">
                <a:solidFill>
                  <a:srgbClr val="53585F"/>
                </a:solidFill>
                <a:latin typeface="Arial MT"/>
                <a:cs typeface="Arial MT"/>
              </a:rPr>
              <a:t> </a:t>
            </a:r>
            <a:r>
              <a:rPr sz="1600" spc="20" dirty="0">
                <a:solidFill>
                  <a:srgbClr val="53585F"/>
                </a:solidFill>
                <a:latin typeface="Arial MT"/>
                <a:cs typeface="Arial MT"/>
              </a:rPr>
              <a:t>electronic</a:t>
            </a:r>
            <a:r>
              <a:rPr sz="1600" spc="5" dirty="0">
                <a:solidFill>
                  <a:srgbClr val="53585F"/>
                </a:solidFill>
                <a:latin typeface="Arial MT"/>
                <a:cs typeface="Arial MT"/>
              </a:rPr>
              <a:t> </a:t>
            </a:r>
            <a:r>
              <a:rPr sz="1600" spc="10" dirty="0">
                <a:solidFill>
                  <a:srgbClr val="53585F"/>
                </a:solidFill>
                <a:latin typeface="Arial MT"/>
                <a:cs typeface="Arial MT"/>
              </a:rPr>
              <a:t>circuitry.</a:t>
            </a:r>
            <a:endParaRPr sz="1600" dirty="0">
              <a:latin typeface="Arial MT"/>
              <a:cs typeface="Arial MT"/>
            </a:endParaRPr>
          </a:p>
          <a:p>
            <a:pPr marL="12700" marR="5080" algn="just">
              <a:lnSpc>
                <a:spcPct val="100800"/>
              </a:lnSpc>
            </a:pPr>
            <a:r>
              <a:rPr sz="1600" spc="-20" dirty="0">
                <a:solidFill>
                  <a:srgbClr val="53585F"/>
                </a:solidFill>
                <a:latin typeface="Arial MT"/>
                <a:cs typeface="Arial MT"/>
              </a:rPr>
              <a:t>The </a:t>
            </a:r>
            <a:r>
              <a:rPr sz="1600" spc="25" dirty="0">
                <a:solidFill>
                  <a:srgbClr val="53585F"/>
                </a:solidFill>
                <a:latin typeface="Arial MT"/>
                <a:cs typeface="Arial MT"/>
              </a:rPr>
              <a:t>first digital </a:t>
            </a:r>
            <a:r>
              <a:rPr sz="1600" spc="20" dirty="0">
                <a:solidFill>
                  <a:srgbClr val="53585F"/>
                </a:solidFill>
                <a:latin typeface="Arial MT"/>
                <a:cs typeface="Arial MT"/>
              </a:rPr>
              <a:t>and programmable </a:t>
            </a:r>
            <a:r>
              <a:rPr sz="1600" spc="35" dirty="0">
                <a:solidFill>
                  <a:srgbClr val="53585F"/>
                </a:solidFill>
                <a:latin typeface="Arial MT"/>
                <a:cs typeface="Arial MT"/>
              </a:rPr>
              <a:t>Robot </a:t>
            </a:r>
            <a:r>
              <a:rPr sz="1600" spc="20" dirty="0">
                <a:solidFill>
                  <a:srgbClr val="53585F"/>
                </a:solidFill>
                <a:latin typeface="Arial MT"/>
                <a:cs typeface="Arial MT"/>
              </a:rPr>
              <a:t>was </a:t>
            </a:r>
            <a:r>
              <a:rPr sz="1600" spc="15" dirty="0">
                <a:solidFill>
                  <a:srgbClr val="53585F"/>
                </a:solidFill>
                <a:latin typeface="Arial MT"/>
                <a:cs typeface="Arial MT"/>
              </a:rPr>
              <a:t>invented </a:t>
            </a:r>
            <a:r>
              <a:rPr sz="1600" spc="40" dirty="0">
                <a:solidFill>
                  <a:srgbClr val="53585F"/>
                </a:solidFill>
                <a:latin typeface="Arial MT"/>
                <a:cs typeface="Arial MT"/>
              </a:rPr>
              <a:t>by </a:t>
            </a:r>
            <a:r>
              <a:rPr sz="1600" spc="-5" dirty="0">
                <a:solidFill>
                  <a:srgbClr val="53585F"/>
                </a:solidFill>
                <a:latin typeface="Arial MT"/>
                <a:cs typeface="Arial MT"/>
              </a:rPr>
              <a:t>George </a:t>
            </a:r>
            <a:r>
              <a:rPr sz="1600" spc="5" dirty="0">
                <a:solidFill>
                  <a:srgbClr val="53585F"/>
                </a:solidFill>
                <a:latin typeface="Arial MT"/>
                <a:cs typeface="Arial MT"/>
              </a:rPr>
              <a:t>Devol in </a:t>
            </a:r>
            <a:r>
              <a:rPr sz="1600" spc="10" dirty="0">
                <a:solidFill>
                  <a:srgbClr val="53585F"/>
                </a:solidFill>
                <a:latin typeface="Arial MT"/>
                <a:cs typeface="Arial MT"/>
              </a:rPr>
              <a:t>1954 </a:t>
            </a:r>
            <a:r>
              <a:rPr sz="1600" spc="20" dirty="0">
                <a:solidFill>
                  <a:srgbClr val="53585F"/>
                </a:solidFill>
                <a:latin typeface="Arial MT"/>
                <a:cs typeface="Arial MT"/>
              </a:rPr>
              <a:t>and was named </a:t>
            </a:r>
            <a:r>
              <a:rPr sz="1600" spc="25" dirty="0">
                <a:solidFill>
                  <a:srgbClr val="53585F"/>
                </a:solidFill>
                <a:latin typeface="Arial MT"/>
                <a:cs typeface="Arial MT"/>
              </a:rPr>
              <a:t> </a:t>
            </a:r>
            <a:r>
              <a:rPr sz="1600" spc="20" dirty="0">
                <a:solidFill>
                  <a:srgbClr val="53585F"/>
                </a:solidFill>
                <a:latin typeface="Arial MT"/>
                <a:cs typeface="Arial MT"/>
              </a:rPr>
              <a:t>the</a:t>
            </a:r>
            <a:r>
              <a:rPr sz="1600" spc="25" dirty="0">
                <a:solidFill>
                  <a:srgbClr val="53585F"/>
                </a:solidFill>
                <a:latin typeface="Arial MT"/>
                <a:cs typeface="Arial MT"/>
              </a:rPr>
              <a:t> </a:t>
            </a:r>
            <a:r>
              <a:rPr sz="1600" spc="15" dirty="0">
                <a:solidFill>
                  <a:srgbClr val="53585F"/>
                </a:solidFill>
                <a:latin typeface="Arial MT"/>
                <a:cs typeface="Arial MT"/>
              </a:rPr>
              <a:t>Unimate.</a:t>
            </a:r>
            <a:r>
              <a:rPr sz="1600" spc="20" dirty="0">
                <a:solidFill>
                  <a:srgbClr val="53585F"/>
                </a:solidFill>
                <a:latin typeface="Arial MT"/>
                <a:cs typeface="Arial MT"/>
              </a:rPr>
              <a:t> </a:t>
            </a:r>
            <a:r>
              <a:rPr sz="1600" spc="35" dirty="0">
                <a:solidFill>
                  <a:srgbClr val="53585F"/>
                </a:solidFill>
                <a:latin typeface="Arial MT"/>
                <a:cs typeface="Arial MT"/>
              </a:rPr>
              <a:t>Apps </a:t>
            </a:r>
            <a:r>
              <a:rPr sz="1600" spc="30" dirty="0">
                <a:solidFill>
                  <a:srgbClr val="53585F"/>
                </a:solidFill>
                <a:latin typeface="Arial MT"/>
                <a:cs typeface="Arial MT"/>
              </a:rPr>
              <a:t>control </a:t>
            </a:r>
            <a:r>
              <a:rPr sz="1600" spc="40" dirty="0">
                <a:solidFill>
                  <a:srgbClr val="53585F"/>
                </a:solidFill>
                <a:latin typeface="Arial MT"/>
                <a:cs typeface="Arial MT"/>
              </a:rPr>
              <a:t>robot </a:t>
            </a:r>
            <a:r>
              <a:rPr sz="1600" spc="5" dirty="0">
                <a:solidFill>
                  <a:srgbClr val="53585F"/>
                </a:solidFill>
                <a:latin typeface="Arial MT"/>
                <a:cs typeface="Arial MT"/>
              </a:rPr>
              <a:t>is</a:t>
            </a:r>
            <a:r>
              <a:rPr sz="1600" spc="10" dirty="0">
                <a:solidFill>
                  <a:srgbClr val="53585F"/>
                </a:solidFill>
                <a:latin typeface="Arial MT"/>
                <a:cs typeface="Arial MT"/>
              </a:rPr>
              <a:t> one</a:t>
            </a:r>
            <a:r>
              <a:rPr sz="1600" spc="15" dirty="0">
                <a:solidFill>
                  <a:srgbClr val="53585F"/>
                </a:solidFill>
                <a:latin typeface="Arial MT"/>
                <a:cs typeface="Arial MT"/>
              </a:rPr>
              <a:t> </a:t>
            </a:r>
            <a:r>
              <a:rPr sz="1600" spc="5" dirty="0">
                <a:solidFill>
                  <a:srgbClr val="53585F"/>
                </a:solidFill>
                <a:latin typeface="Arial MT"/>
                <a:cs typeface="Arial MT"/>
              </a:rPr>
              <a:t>where</a:t>
            </a:r>
            <a:r>
              <a:rPr sz="1600" spc="10" dirty="0">
                <a:solidFill>
                  <a:srgbClr val="53585F"/>
                </a:solidFill>
                <a:latin typeface="Arial MT"/>
                <a:cs typeface="Arial MT"/>
              </a:rPr>
              <a:t> </a:t>
            </a:r>
            <a:r>
              <a:rPr sz="1600" spc="20" dirty="0">
                <a:solidFill>
                  <a:srgbClr val="53585F"/>
                </a:solidFill>
                <a:latin typeface="Arial MT"/>
                <a:cs typeface="Arial MT"/>
              </a:rPr>
              <a:t>the</a:t>
            </a:r>
            <a:r>
              <a:rPr sz="1600" spc="25" dirty="0">
                <a:solidFill>
                  <a:srgbClr val="53585F"/>
                </a:solidFill>
                <a:latin typeface="Arial MT"/>
                <a:cs typeface="Arial MT"/>
              </a:rPr>
              <a:t> controlling </a:t>
            </a:r>
            <a:r>
              <a:rPr sz="1600" spc="5" dirty="0">
                <a:solidFill>
                  <a:srgbClr val="53585F"/>
                </a:solidFill>
                <a:latin typeface="Arial MT"/>
                <a:cs typeface="Arial MT"/>
              </a:rPr>
              <a:t>is</a:t>
            </a:r>
            <a:r>
              <a:rPr sz="1600" spc="10" dirty="0">
                <a:solidFill>
                  <a:srgbClr val="53585F"/>
                </a:solidFill>
                <a:latin typeface="Arial MT"/>
                <a:cs typeface="Arial MT"/>
              </a:rPr>
              <a:t> </a:t>
            </a:r>
            <a:r>
              <a:rPr sz="1600" spc="25" dirty="0">
                <a:solidFill>
                  <a:srgbClr val="53585F"/>
                </a:solidFill>
                <a:latin typeface="Arial MT"/>
                <a:cs typeface="Arial MT"/>
              </a:rPr>
              <a:t>done </a:t>
            </a:r>
            <a:r>
              <a:rPr sz="1600" spc="40" dirty="0">
                <a:solidFill>
                  <a:srgbClr val="53585F"/>
                </a:solidFill>
                <a:latin typeface="Arial MT"/>
                <a:cs typeface="Arial MT"/>
              </a:rPr>
              <a:t>by </a:t>
            </a:r>
            <a:r>
              <a:rPr sz="1600" spc="20" dirty="0">
                <a:solidFill>
                  <a:srgbClr val="53585F"/>
                </a:solidFill>
                <a:latin typeface="Arial MT"/>
                <a:cs typeface="Arial MT"/>
              </a:rPr>
              <a:t>the  </a:t>
            </a:r>
            <a:r>
              <a:rPr sz="1600" spc="25" dirty="0">
                <a:solidFill>
                  <a:srgbClr val="53585F"/>
                </a:solidFill>
                <a:latin typeface="Arial MT"/>
                <a:cs typeface="Arial MT"/>
              </a:rPr>
              <a:t>smartphone </a:t>
            </a:r>
            <a:r>
              <a:rPr sz="1600" spc="35" dirty="0">
                <a:solidFill>
                  <a:srgbClr val="53585F"/>
                </a:solidFill>
                <a:latin typeface="Arial MT"/>
                <a:cs typeface="Arial MT"/>
              </a:rPr>
              <a:t>apps </a:t>
            </a:r>
            <a:r>
              <a:rPr sz="1600" spc="-430" dirty="0">
                <a:solidFill>
                  <a:srgbClr val="53585F"/>
                </a:solidFill>
                <a:latin typeface="Arial MT"/>
                <a:cs typeface="Arial MT"/>
              </a:rPr>
              <a:t> </a:t>
            </a:r>
            <a:r>
              <a:rPr sz="1600" spc="15" dirty="0">
                <a:solidFill>
                  <a:srgbClr val="53585F"/>
                </a:solidFill>
                <a:latin typeface="Arial MT"/>
                <a:cs typeface="Arial MT"/>
              </a:rPr>
              <a:t>using</a:t>
            </a:r>
            <a:r>
              <a:rPr sz="1600" dirty="0">
                <a:solidFill>
                  <a:srgbClr val="53585F"/>
                </a:solidFill>
                <a:latin typeface="Arial MT"/>
                <a:cs typeface="Arial MT"/>
              </a:rPr>
              <a:t> </a:t>
            </a:r>
            <a:r>
              <a:rPr sz="1600" spc="25" dirty="0">
                <a:solidFill>
                  <a:srgbClr val="53585F"/>
                </a:solidFill>
                <a:latin typeface="Arial MT"/>
                <a:cs typeface="Arial MT"/>
              </a:rPr>
              <a:t>Bluetooth.</a:t>
            </a:r>
            <a:endParaRPr sz="1600" dirty="0">
              <a:latin typeface="Arial MT"/>
              <a:cs typeface="Arial MT"/>
            </a:endParaRPr>
          </a:p>
          <a:p>
            <a:pPr marL="12700" marR="5080" algn="just">
              <a:lnSpc>
                <a:spcPct val="100800"/>
              </a:lnSpc>
            </a:pPr>
            <a:r>
              <a:rPr sz="1600" spc="20" dirty="0">
                <a:solidFill>
                  <a:srgbClr val="53585F"/>
                </a:solidFill>
                <a:latin typeface="Arial MT"/>
                <a:cs typeface="Arial MT"/>
              </a:rPr>
              <a:t>It </a:t>
            </a:r>
            <a:r>
              <a:rPr sz="1600" spc="5" dirty="0">
                <a:solidFill>
                  <a:srgbClr val="53585F"/>
                </a:solidFill>
                <a:latin typeface="Arial MT"/>
                <a:cs typeface="Arial MT"/>
              </a:rPr>
              <a:t>is </a:t>
            </a:r>
            <a:r>
              <a:rPr sz="1600" spc="25" dirty="0">
                <a:solidFill>
                  <a:srgbClr val="53585F"/>
                </a:solidFill>
                <a:latin typeface="Arial MT"/>
                <a:cs typeface="Arial MT"/>
              </a:rPr>
              <a:t>possible </a:t>
            </a:r>
            <a:r>
              <a:rPr sz="1600" spc="55" dirty="0">
                <a:solidFill>
                  <a:srgbClr val="53585F"/>
                </a:solidFill>
                <a:latin typeface="Arial MT"/>
                <a:cs typeface="Arial MT"/>
              </a:rPr>
              <a:t>to </a:t>
            </a:r>
            <a:r>
              <a:rPr sz="1600" spc="30" dirty="0">
                <a:solidFill>
                  <a:srgbClr val="53585F"/>
                </a:solidFill>
                <a:latin typeface="Arial MT"/>
                <a:cs typeface="Arial MT"/>
              </a:rPr>
              <a:t>control </a:t>
            </a:r>
            <a:r>
              <a:rPr sz="1600" spc="35" dirty="0">
                <a:solidFill>
                  <a:srgbClr val="53585F"/>
                </a:solidFill>
                <a:latin typeface="Arial MT"/>
                <a:cs typeface="Arial MT"/>
              </a:rPr>
              <a:t>of </a:t>
            </a:r>
            <a:r>
              <a:rPr sz="1600" spc="-65" dirty="0">
                <a:solidFill>
                  <a:srgbClr val="53585F"/>
                </a:solidFill>
                <a:latin typeface="Arial MT"/>
                <a:cs typeface="Arial MT"/>
              </a:rPr>
              <a:t>di</a:t>
            </a:r>
            <a:r>
              <a:rPr sz="1600" spc="-65" dirty="0">
                <a:solidFill>
                  <a:srgbClr val="53585F"/>
                </a:solidFill>
                <a:latin typeface="SimSun"/>
                <a:cs typeface="SimSun"/>
              </a:rPr>
              <a:t>ff</a:t>
            </a:r>
            <a:r>
              <a:rPr sz="1600" spc="-65" dirty="0">
                <a:solidFill>
                  <a:srgbClr val="53585F"/>
                </a:solidFill>
                <a:latin typeface="Arial MT"/>
                <a:cs typeface="Arial MT"/>
              </a:rPr>
              <a:t>erent </a:t>
            </a:r>
            <a:r>
              <a:rPr sz="1600" spc="15" dirty="0">
                <a:solidFill>
                  <a:srgbClr val="53585F"/>
                </a:solidFill>
                <a:latin typeface="Arial MT"/>
                <a:cs typeface="Arial MT"/>
              </a:rPr>
              <a:t>parameters </a:t>
            </a:r>
            <a:r>
              <a:rPr sz="1600" spc="35" dirty="0">
                <a:solidFill>
                  <a:srgbClr val="53585F"/>
                </a:solidFill>
                <a:latin typeface="Arial MT"/>
                <a:cs typeface="Arial MT"/>
              </a:rPr>
              <a:t>of </a:t>
            </a:r>
            <a:r>
              <a:rPr sz="1600" spc="15" dirty="0">
                <a:solidFill>
                  <a:srgbClr val="53585F"/>
                </a:solidFill>
                <a:latin typeface="Arial MT"/>
                <a:cs typeface="Arial MT"/>
              </a:rPr>
              <a:t>many </a:t>
            </a:r>
            <a:r>
              <a:rPr sz="1600" spc="25" dirty="0">
                <a:solidFill>
                  <a:srgbClr val="53585F"/>
                </a:solidFill>
                <a:latin typeface="Arial MT"/>
                <a:cs typeface="Arial MT"/>
              </a:rPr>
              <a:t>applications such </a:t>
            </a:r>
            <a:r>
              <a:rPr sz="1600" spc="-5" dirty="0">
                <a:solidFill>
                  <a:srgbClr val="53585F"/>
                </a:solidFill>
                <a:latin typeface="Arial MT"/>
                <a:cs typeface="Arial MT"/>
              </a:rPr>
              <a:t>as </a:t>
            </a:r>
            <a:r>
              <a:rPr sz="1600" spc="55" dirty="0">
                <a:solidFill>
                  <a:srgbClr val="53585F"/>
                </a:solidFill>
                <a:latin typeface="Arial MT"/>
                <a:cs typeface="Arial MT"/>
              </a:rPr>
              <a:t>to </a:t>
            </a:r>
            <a:r>
              <a:rPr sz="1600" spc="30" dirty="0">
                <a:solidFill>
                  <a:srgbClr val="53585F"/>
                </a:solidFill>
                <a:latin typeface="Arial MT"/>
                <a:cs typeface="Arial MT"/>
              </a:rPr>
              <a:t>control </a:t>
            </a:r>
            <a:r>
              <a:rPr sz="1600" spc="20" dirty="0">
                <a:solidFill>
                  <a:srgbClr val="53585F"/>
                </a:solidFill>
                <a:latin typeface="Arial MT"/>
                <a:cs typeface="Arial MT"/>
              </a:rPr>
              <a:t>the speed, </a:t>
            </a:r>
            <a:r>
              <a:rPr sz="1600" spc="25" dirty="0">
                <a:solidFill>
                  <a:srgbClr val="53585F"/>
                </a:solidFill>
                <a:latin typeface="Arial MT"/>
                <a:cs typeface="Arial MT"/>
              </a:rPr>
              <a:t> </a:t>
            </a:r>
            <a:r>
              <a:rPr sz="1600" spc="20" dirty="0">
                <a:solidFill>
                  <a:srgbClr val="53585F"/>
                </a:solidFill>
                <a:latin typeface="Arial MT"/>
                <a:cs typeface="Arial MT"/>
              </a:rPr>
              <a:t>light,</a:t>
            </a:r>
            <a:r>
              <a:rPr sz="1600" spc="10" dirty="0">
                <a:solidFill>
                  <a:srgbClr val="53585F"/>
                </a:solidFill>
                <a:latin typeface="Arial MT"/>
                <a:cs typeface="Arial MT"/>
              </a:rPr>
              <a:t> </a:t>
            </a:r>
            <a:r>
              <a:rPr sz="1600" spc="20" dirty="0">
                <a:solidFill>
                  <a:srgbClr val="53585F"/>
                </a:solidFill>
                <a:latin typeface="Arial MT"/>
                <a:cs typeface="Arial MT"/>
              </a:rPr>
              <a:t>direction,</a:t>
            </a:r>
            <a:r>
              <a:rPr sz="1600" spc="15" dirty="0">
                <a:solidFill>
                  <a:srgbClr val="53585F"/>
                </a:solidFill>
                <a:latin typeface="Arial MT"/>
                <a:cs typeface="Arial MT"/>
              </a:rPr>
              <a:t> </a:t>
            </a:r>
            <a:r>
              <a:rPr sz="1600" spc="30" dirty="0">
                <a:solidFill>
                  <a:srgbClr val="53585F"/>
                </a:solidFill>
                <a:latin typeface="Arial MT"/>
                <a:cs typeface="Arial MT"/>
              </a:rPr>
              <a:t>sound</a:t>
            </a:r>
            <a:r>
              <a:rPr sz="1600" spc="15" dirty="0">
                <a:solidFill>
                  <a:srgbClr val="53585F"/>
                </a:solidFill>
                <a:latin typeface="Arial MT"/>
                <a:cs typeface="Arial MT"/>
              </a:rPr>
              <a:t> </a:t>
            </a:r>
            <a:r>
              <a:rPr sz="1600" spc="20" dirty="0">
                <a:solidFill>
                  <a:srgbClr val="53585F"/>
                </a:solidFill>
                <a:latin typeface="Arial MT"/>
                <a:cs typeface="Arial MT"/>
              </a:rPr>
              <a:t>and</a:t>
            </a:r>
            <a:r>
              <a:rPr sz="1600" spc="15" dirty="0">
                <a:solidFill>
                  <a:srgbClr val="53585F"/>
                </a:solidFill>
                <a:latin typeface="Arial MT"/>
                <a:cs typeface="Arial MT"/>
              </a:rPr>
              <a:t> temperature. </a:t>
            </a:r>
            <a:r>
              <a:rPr sz="1600" spc="25" dirty="0">
                <a:solidFill>
                  <a:srgbClr val="53585F"/>
                </a:solidFill>
                <a:latin typeface="Arial MT"/>
                <a:cs typeface="Arial MT"/>
              </a:rPr>
              <a:t>Nowadays</a:t>
            </a:r>
            <a:r>
              <a:rPr sz="1600" spc="15" dirty="0">
                <a:solidFill>
                  <a:srgbClr val="53585F"/>
                </a:solidFill>
                <a:latin typeface="Arial MT"/>
                <a:cs typeface="Arial MT"/>
              </a:rPr>
              <a:t> </a:t>
            </a:r>
            <a:r>
              <a:rPr sz="1600" spc="20" dirty="0">
                <a:solidFill>
                  <a:srgbClr val="53585F"/>
                </a:solidFill>
                <a:latin typeface="Arial MT"/>
                <a:cs typeface="Arial MT"/>
              </a:rPr>
              <a:t>smart</a:t>
            </a:r>
            <a:r>
              <a:rPr sz="1600" spc="15" dirty="0">
                <a:solidFill>
                  <a:srgbClr val="53585F"/>
                </a:solidFill>
                <a:latin typeface="Arial MT"/>
                <a:cs typeface="Arial MT"/>
              </a:rPr>
              <a:t> </a:t>
            </a:r>
            <a:r>
              <a:rPr sz="1600" spc="20" dirty="0">
                <a:solidFill>
                  <a:srgbClr val="53585F"/>
                </a:solidFill>
                <a:latin typeface="Arial MT"/>
                <a:cs typeface="Arial MT"/>
              </a:rPr>
              <a:t>phones</a:t>
            </a:r>
            <a:r>
              <a:rPr sz="1600" spc="15" dirty="0">
                <a:solidFill>
                  <a:srgbClr val="53585F"/>
                </a:solidFill>
                <a:latin typeface="Arial MT"/>
                <a:cs typeface="Arial MT"/>
              </a:rPr>
              <a:t> </a:t>
            </a:r>
            <a:r>
              <a:rPr sz="1600" spc="-20" dirty="0">
                <a:solidFill>
                  <a:srgbClr val="53585F"/>
                </a:solidFill>
                <a:latin typeface="Arial MT"/>
                <a:cs typeface="Arial MT"/>
              </a:rPr>
              <a:t>are</a:t>
            </a:r>
            <a:r>
              <a:rPr sz="1600" spc="15" dirty="0">
                <a:solidFill>
                  <a:srgbClr val="53585F"/>
                </a:solidFill>
                <a:latin typeface="Arial MT"/>
                <a:cs typeface="Arial MT"/>
              </a:rPr>
              <a:t> </a:t>
            </a:r>
            <a:r>
              <a:rPr sz="1600" spc="35" dirty="0">
                <a:solidFill>
                  <a:srgbClr val="53585F"/>
                </a:solidFill>
                <a:latin typeface="Arial MT"/>
                <a:cs typeface="Arial MT"/>
              </a:rPr>
              <a:t>becoming</a:t>
            </a:r>
            <a:r>
              <a:rPr sz="1600" spc="15" dirty="0">
                <a:solidFill>
                  <a:srgbClr val="53585F"/>
                </a:solidFill>
                <a:latin typeface="Arial MT"/>
                <a:cs typeface="Arial MT"/>
              </a:rPr>
              <a:t> </a:t>
            </a:r>
            <a:r>
              <a:rPr sz="1600" spc="10" dirty="0">
                <a:solidFill>
                  <a:srgbClr val="53585F"/>
                </a:solidFill>
                <a:latin typeface="Arial MT"/>
                <a:cs typeface="Arial MT"/>
              </a:rPr>
              <a:t>more </a:t>
            </a:r>
            <a:r>
              <a:rPr sz="1600" spc="25" dirty="0">
                <a:solidFill>
                  <a:srgbClr val="53585F"/>
                </a:solidFill>
                <a:latin typeface="Arial MT"/>
                <a:cs typeface="Arial MT"/>
              </a:rPr>
              <a:t>powerful</a:t>
            </a:r>
            <a:r>
              <a:rPr sz="1600" spc="15" dirty="0">
                <a:solidFill>
                  <a:srgbClr val="53585F"/>
                </a:solidFill>
                <a:latin typeface="Arial MT"/>
                <a:cs typeface="Arial MT"/>
              </a:rPr>
              <a:t> </a:t>
            </a:r>
            <a:r>
              <a:rPr sz="1600" spc="40" dirty="0">
                <a:solidFill>
                  <a:srgbClr val="53585F"/>
                </a:solidFill>
                <a:latin typeface="Arial MT"/>
                <a:cs typeface="Arial MT"/>
              </a:rPr>
              <a:t>with</a:t>
            </a:r>
            <a:endParaRPr sz="1600" dirty="0">
              <a:latin typeface="Arial MT"/>
              <a:cs typeface="Arial MT"/>
            </a:endParaRPr>
          </a:p>
        </p:txBody>
      </p:sp>
      <p:sp>
        <p:nvSpPr>
          <p:cNvPr id="8" name="object 8"/>
          <p:cNvSpPr txBox="1"/>
          <p:nvPr/>
        </p:nvSpPr>
        <p:spPr>
          <a:xfrm>
            <a:off x="862155" y="3736724"/>
            <a:ext cx="9153525" cy="520065"/>
          </a:xfrm>
          <a:prstGeom prst="rect">
            <a:avLst/>
          </a:prstGeom>
        </p:spPr>
        <p:txBody>
          <a:bodyPr vert="horz" wrap="square" lIns="0" tIns="14605" rIns="0" bIns="0" rtlCol="0">
            <a:spAutoFit/>
          </a:bodyPr>
          <a:lstStyle/>
          <a:p>
            <a:pPr marL="12700" marR="5080">
              <a:lnSpc>
                <a:spcPct val="100800"/>
              </a:lnSpc>
              <a:spcBef>
                <a:spcPts val="115"/>
              </a:spcBef>
              <a:tabLst>
                <a:tab pos="1112520" algn="l"/>
                <a:tab pos="2370455" algn="l"/>
                <a:tab pos="3057525" algn="l"/>
                <a:tab pos="3923029" algn="l"/>
                <a:tab pos="5093970" algn="l"/>
                <a:tab pos="5782310" algn="l"/>
                <a:tab pos="7235190" algn="l"/>
                <a:tab pos="8152765" algn="l"/>
                <a:tab pos="8665210" algn="l"/>
              </a:tabLst>
            </a:pPr>
            <a:r>
              <a:rPr sz="1600" spc="-15" dirty="0">
                <a:solidFill>
                  <a:srgbClr val="53585F"/>
                </a:solidFill>
                <a:latin typeface="Arial MT"/>
                <a:cs typeface="Arial MT"/>
              </a:rPr>
              <a:t>r</a:t>
            </a:r>
            <a:r>
              <a:rPr sz="1600" spc="-10" dirty="0">
                <a:solidFill>
                  <a:srgbClr val="53585F"/>
                </a:solidFill>
                <a:latin typeface="Arial MT"/>
                <a:cs typeface="Arial MT"/>
              </a:rPr>
              <a:t>e</a:t>
            </a:r>
            <a:r>
              <a:rPr sz="1600" spc="15" dirty="0">
                <a:solidFill>
                  <a:srgbClr val="53585F"/>
                </a:solidFill>
                <a:latin typeface="Arial MT"/>
                <a:cs typeface="Arial MT"/>
              </a:rPr>
              <a:t>i</a:t>
            </a:r>
            <a:r>
              <a:rPr sz="1600" spc="20" dirty="0">
                <a:solidFill>
                  <a:srgbClr val="53585F"/>
                </a:solidFill>
                <a:latin typeface="Arial MT"/>
                <a:cs typeface="Arial MT"/>
              </a:rPr>
              <a:t>n</a:t>
            </a:r>
            <a:r>
              <a:rPr sz="1600" spc="45" dirty="0">
                <a:solidFill>
                  <a:srgbClr val="53585F"/>
                </a:solidFill>
                <a:latin typeface="Arial MT"/>
                <a:cs typeface="Arial MT"/>
              </a:rPr>
              <a:t>f</a:t>
            </a:r>
            <a:r>
              <a:rPr sz="1600" spc="50" dirty="0">
                <a:solidFill>
                  <a:srgbClr val="53585F"/>
                </a:solidFill>
                <a:latin typeface="Arial MT"/>
                <a:cs typeface="Arial MT"/>
              </a:rPr>
              <a:t>o</a:t>
            </a:r>
            <a:r>
              <a:rPr sz="1600" spc="-15" dirty="0">
                <a:solidFill>
                  <a:srgbClr val="53585F"/>
                </a:solidFill>
                <a:latin typeface="Arial MT"/>
                <a:cs typeface="Arial MT"/>
              </a:rPr>
              <a:t>r</a:t>
            </a:r>
            <a:r>
              <a:rPr sz="1600" spc="80" dirty="0">
                <a:solidFill>
                  <a:srgbClr val="53585F"/>
                </a:solidFill>
                <a:latin typeface="Arial MT"/>
                <a:cs typeface="Arial MT"/>
              </a:rPr>
              <a:t>c</a:t>
            </a:r>
            <a:r>
              <a:rPr sz="1600" spc="-10" dirty="0">
                <a:solidFill>
                  <a:srgbClr val="53585F"/>
                </a:solidFill>
                <a:latin typeface="Arial MT"/>
                <a:cs typeface="Arial MT"/>
              </a:rPr>
              <a:t>e</a:t>
            </a:r>
            <a:r>
              <a:rPr sz="1600" spc="70" dirty="0">
                <a:solidFill>
                  <a:srgbClr val="53585F"/>
                </a:solidFill>
                <a:latin typeface="Arial MT"/>
                <a:cs typeface="Arial MT"/>
              </a:rPr>
              <a:t>d</a:t>
            </a:r>
            <a:r>
              <a:rPr sz="1600" dirty="0">
                <a:solidFill>
                  <a:srgbClr val="53585F"/>
                </a:solidFill>
                <a:latin typeface="Arial MT"/>
                <a:cs typeface="Arial MT"/>
              </a:rPr>
              <a:t>	</a:t>
            </a:r>
            <a:r>
              <a:rPr sz="1600" spc="80" dirty="0">
                <a:solidFill>
                  <a:srgbClr val="53585F"/>
                </a:solidFill>
                <a:latin typeface="Arial MT"/>
                <a:cs typeface="Arial MT"/>
              </a:rPr>
              <a:t>p</a:t>
            </a:r>
            <a:r>
              <a:rPr sz="1600" spc="-15" dirty="0">
                <a:solidFill>
                  <a:srgbClr val="53585F"/>
                </a:solidFill>
                <a:latin typeface="Arial MT"/>
                <a:cs typeface="Arial MT"/>
              </a:rPr>
              <a:t>r</a:t>
            </a:r>
            <a:r>
              <a:rPr sz="1600" spc="50" dirty="0">
                <a:solidFill>
                  <a:srgbClr val="53585F"/>
                </a:solidFill>
                <a:latin typeface="Arial MT"/>
                <a:cs typeface="Arial MT"/>
              </a:rPr>
              <a:t>o</a:t>
            </a:r>
            <a:r>
              <a:rPr sz="1600" spc="80" dirty="0">
                <a:solidFill>
                  <a:srgbClr val="53585F"/>
                </a:solidFill>
                <a:latin typeface="Arial MT"/>
                <a:cs typeface="Arial MT"/>
              </a:rPr>
              <a:t>c</a:t>
            </a:r>
            <a:r>
              <a:rPr sz="1600" spc="-10" dirty="0">
                <a:solidFill>
                  <a:srgbClr val="53585F"/>
                </a:solidFill>
                <a:latin typeface="Arial MT"/>
                <a:cs typeface="Arial MT"/>
              </a:rPr>
              <a:t>e</a:t>
            </a:r>
            <a:r>
              <a:rPr sz="1600" spc="20" dirty="0">
                <a:solidFill>
                  <a:srgbClr val="53585F"/>
                </a:solidFill>
                <a:latin typeface="Arial MT"/>
                <a:cs typeface="Arial MT"/>
              </a:rPr>
              <a:t>ss</a:t>
            </a:r>
            <a:r>
              <a:rPr sz="1600" spc="50" dirty="0">
                <a:solidFill>
                  <a:srgbClr val="53585F"/>
                </a:solidFill>
                <a:latin typeface="Arial MT"/>
                <a:cs typeface="Arial MT"/>
              </a:rPr>
              <a:t>o</a:t>
            </a:r>
            <a:r>
              <a:rPr sz="1600" spc="20" dirty="0">
                <a:solidFill>
                  <a:srgbClr val="53585F"/>
                </a:solidFill>
                <a:latin typeface="Arial MT"/>
                <a:cs typeface="Arial MT"/>
              </a:rPr>
              <a:t>rs</a:t>
            </a:r>
            <a:r>
              <a:rPr sz="1600" spc="5" dirty="0">
                <a:solidFill>
                  <a:srgbClr val="53585F"/>
                </a:solidFill>
                <a:latin typeface="Arial MT"/>
                <a:cs typeface="Arial MT"/>
              </a:rPr>
              <a:t>,</a:t>
            </a:r>
            <a:r>
              <a:rPr sz="1600" dirty="0">
                <a:solidFill>
                  <a:srgbClr val="53585F"/>
                </a:solidFill>
                <a:latin typeface="Arial MT"/>
                <a:cs typeface="Arial MT"/>
              </a:rPr>
              <a:t>	</a:t>
            </a:r>
            <a:r>
              <a:rPr sz="1600" spc="15" dirty="0">
                <a:solidFill>
                  <a:srgbClr val="53585F"/>
                </a:solidFill>
                <a:latin typeface="Arial MT"/>
                <a:cs typeface="Arial MT"/>
              </a:rPr>
              <a:t>l</a:t>
            </a:r>
            <a:r>
              <a:rPr sz="1600" spc="-10" dirty="0">
                <a:solidFill>
                  <a:srgbClr val="53585F"/>
                </a:solidFill>
                <a:latin typeface="Arial MT"/>
                <a:cs typeface="Arial MT"/>
              </a:rPr>
              <a:t>a</a:t>
            </a:r>
            <a:r>
              <a:rPr sz="1600" spc="-30" dirty="0">
                <a:solidFill>
                  <a:srgbClr val="53585F"/>
                </a:solidFill>
                <a:latin typeface="Arial MT"/>
                <a:cs typeface="Arial MT"/>
              </a:rPr>
              <a:t>r</a:t>
            </a:r>
            <a:r>
              <a:rPr sz="1600" spc="50" dirty="0">
                <a:solidFill>
                  <a:srgbClr val="53585F"/>
                </a:solidFill>
                <a:latin typeface="Arial MT"/>
                <a:cs typeface="Arial MT"/>
              </a:rPr>
              <a:t>g</a:t>
            </a:r>
            <a:r>
              <a:rPr sz="1600" spc="-10" dirty="0">
                <a:solidFill>
                  <a:srgbClr val="53585F"/>
                </a:solidFill>
                <a:latin typeface="Arial MT"/>
                <a:cs typeface="Arial MT"/>
              </a:rPr>
              <a:t>e</a:t>
            </a:r>
            <a:r>
              <a:rPr sz="1600" spc="5" dirty="0">
                <a:solidFill>
                  <a:srgbClr val="53585F"/>
                </a:solidFill>
                <a:latin typeface="Arial MT"/>
                <a:cs typeface="Arial MT"/>
              </a:rPr>
              <a:t>r</a:t>
            </a:r>
            <a:r>
              <a:rPr sz="1600" dirty="0">
                <a:solidFill>
                  <a:srgbClr val="53585F"/>
                </a:solidFill>
                <a:latin typeface="Arial MT"/>
                <a:cs typeface="Arial MT"/>
              </a:rPr>
              <a:t>	</a:t>
            </a:r>
            <a:r>
              <a:rPr sz="1600" spc="20" dirty="0">
                <a:solidFill>
                  <a:srgbClr val="53585F"/>
                </a:solidFill>
                <a:latin typeface="Arial MT"/>
                <a:cs typeface="Arial MT"/>
              </a:rPr>
              <a:t>s</a:t>
            </a:r>
            <a:r>
              <a:rPr sz="1600" spc="75" dirty="0">
                <a:solidFill>
                  <a:srgbClr val="53585F"/>
                </a:solidFill>
                <a:latin typeface="Arial MT"/>
                <a:cs typeface="Arial MT"/>
              </a:rPr>
              <a:t>t</a:t>
            </a:r>
            <a:r>
              <a:rPr sz="1600" spc="50" dirty="0">
                <a:solidFill>
                  <a:srgbClr val="53585F"/>
                </a:solidFill>
                <a:latin typeface="Arial MT"/>
                <a:cs typeface="Arial MT"/>
              </a:rPr>
              <a:t>o</a:t>
            </a:r>
            <a:r>
              <a:rPr sz="1600" spc="15" dirty="0">
                <a:solidFill>
                  <a:srgbClr val="53585F"/>
                </a:solidFill>
                <a:latin typeface="Arial MT"/>
                <a:cs typeface="Arial MT"/>
              </a:rPr>
              <a:t>r</a:t>
            </a:r>
            <a:r>
              <a:rPr sz="1600" spc="-10" dirty="0">
                <a:solidFill>
                  <a:srgbClr val="53585F"/>
                </a:solidFill>
                <a:latin typeface="Arial MT"/>
                <a:cs typeface="Arial MT"/>
              </a:rPr>
              <a:t>a</a:t>
            </a:r>
            <a:r>
              <a:rPr sz="1600" spc="50" dirty="0">
                <a:solidFill>
                  <a:srgbClr val="53585F"/>
                </a:solidFill>
                <a:latin typeface="Arial MT"/>
                <a:cs typeface="Arial MT"/>
              </a:rPr>
              <a:t>g</a:t>
            </a:r>
            <a:r>
              <a:rPr sz="1600" spc="-20" dirty="0">
                <a:solidFill>
                  <a:srgbClr val="53585F"/>
                </a:solidFill>
                <a:latin typeface="Arial MT"/>
                <a:cs typeface="Arial MT"/>
              </a:rPr>
              <a:t>e</a:t>
            </a:r>
            <a:r>
              <a:rPr sz="1600" dirty="0">
                <a:solidFill>
                  <a:srgbClr val="53585F"/>
                </a:solidFill>
                <a:latin typeface="Arial MT"/>
                <a:cs typeface="Arial MT"/>
              </a:rPr>
              <a:t>	</a:t>
            </a:r>
            <a:r>
              <a:rPr sz="1600" spc="80" dirty="0">
                <a:solidFill>
                  <a:srgbClr val="53585F"/>
                </a:solidFill>
                <a:latin typeface="Arial MT"/>
                <a:cs typeface="Arial MT"/>
              </a:rPr>
              <a:t>c</a:t>
            </a:r>
            <a:r>
              <a:rPr sz="1600" spc="-10" dirty="0">
                <a:solidFill>
                  <a:srgbClr val="53585F"/>
                </a:solidFill>
                <a:latin typeface="Arial MT"/>
                <a:cs typeface="Arial MT"/>
              </a:rPr>
              <a:t>a</a:t>
            </a:r>
            <a:r>
              <a:rPr sz="1600" spc="80" dirty="0">
                <a:solidFill>
                  <a:srgbClr val="53585F"/>
                </a:solidFill>
                <a:latin typeface="Arial MT"/>
                <a:cs typeface="Arial MT"/>
              </a:rPr>
              <a:t>p</a:t>
            </a:r>
            <a:r>
              <a:rPr sz="1600" spc="-10" dirty="0">
                <a:solidFill>
                  <a:srgbClr val="53585F"/>
                </a:solidFill>
                <a:latin typeface="Arial MT"/>
                <a:cs typeface="Arial MT"/>
              </a:rPr>
              <a:t>a</a:t>
            </a:r>
            <a:r>
              <a:rPr sz="1600" spc="80" dirty="0">
                <a:solidFill>
                  <a:srgbClr val="53585F"/>
                </a:solidFill>
                <a:latin typeface="Arial MT"/>
                <a:cs typeface="Arial MT"/>
              </a:rPr>
              <a:t>c</a:t>
            </a:r>
            <a:r>
              <a:rPr sz="1600" spc="15" dirty="0">
                <a:solidFill>
                  <a:srgbClr val="53585F"/>
                </a:solidFill>
                <a:latin typeface="Arial MT"/>
                <a:cs typeface="Arial MT"/>
              </a:rPr>
              <a:t>i</a:t>
            </a:r>
            <a:r>
              <a:rPr sz="1600" spc="75" dirty="0">
                <a:solidFill>
                  <a:srgbClr val="53585F"/>
                </a:solidFill>
                <a:latin typeface="Arial MT"/>
                <a:cs typeface="Arial MT"/>
              </a:rPr>
              <a:t>t</a:t>
            </a:r>
            <a:r>
              <a:rPr sz="1600" spc="15" dirty="0">
                <a:solidFill>
                  <a:srgbClr val="53585F"/>
                </a:solidFill>
                <a:latin typeface="Arial MT"/>
                <a:cs typeface="Arial MT"/>
              </a:rPr>
              <a:t>i</a:t>
            </a:r>
            <a:r>
              <a:rPr sz="1600" spc="-10" dirty="0">
                <a:solidFill>
                  <a:srgbClr val="53585F"/>
                </a:solidFill>
                <a:latin typeface="Arial MT"/>
                <a:cs typeface="Arial MT"/>
              </a:rPr>
              <a:t>e</a:t>
            </a:r>
            <a:r>
              <a:rPr sz="1600" spc="20" dirty="0">
                <a:solidFill>
                  <a:srgbClr val="53585F"/>
                </a:solidFill>
                <a:latin typeface="Arial MT"/>
                <a:cs typeface="Arial MT"/>
              </a:rPr>
              <a:t>s</a:t>
            </a:r>
            <a:r>
              <a:rPr sz="1600" spc="5" dirty="0">
                <a:solidFill>
                  <a:srgbClr val="53585F"/>
                </a:solidFill>
                <a:latin typeface="Arial MT"/>
                <a:cs typeface="Arial MT"/>
              </a:rPr>
              <a:t>,</a:t>
            </a:r>
            <a:r>
              <a:rPr sz="1600" dirty="0">
                <a:solidFill>
                  <a:srgbClr val="53585F"/>
                </a:solidFill>
                <a:latin typeface="Arial MT"/>
                <a:cs typeface="Arial MT"/>
              </a:rPr>
              <a:t>	</a:t>
            </a:r>
            <a:r>
              <a:rPr sz="1600" spc="15" dirty="0">
                <a:solidFill>
                  <a:srgbClr val="53585F"/>
                </a:solidFill>
                <a:latin typeface="Arial MT"/>
                <a:cs typeface="Arial MT"/>
              </a:rPr>
              <a:t>ri</a:t>
            </a:r>
            <a:r>
              <a:rPr sz="1600" spc="80" dirty="0">
                <a:solidFill>
                  <a:srgbClr val="53585F"/>
                </a:solidFill>
                <a:latin typeface="Arial MT"/>
                <a:cs typeface="Arial MT"/>
              </a:rPr>
              <a:t>c</a:t>
            </a:r>
            <a:r>
              <a:rPr sz="1600" spc="20" dirty="0">
                <a:solidFill>
                  <a:srgbClr val="53585F"/>
                </a:solidFill>
                <a:latin typeface="Arial MT"/>
                <a:cs typeface="Arial MT"/>
              </a:rPr>
              <a:t>h</a:t>
            </a:r>
            <a:r>
              <a:rPr sz="1600" spc="-10" dirty="0">
                <a:solidFill>
                  <a:srgbClr val="53585F"/>
                </a:solidFill>
                <a:latin typeface="Arial MT"/>
                <a:cs typeface="Arial MT"/>
              </a:rPr>
              <a:t>e</a:t>
            </a:r>
            <a:r>
              <a:rPr sz="1600" spc="5" dirty="0">
                <a:solidFill>
                  <a:srgbClr val="53585F"/>
                </a:solidFill>
                <a:latin typeface="Arial MT"/>
                <a:cs typeface="Arial MT"/>
              </a:rPr>
              <a:t>r</a:t>
            </a:r>
            <a:r>
              <a:rPr sz="1600" dirty="0">
                <a:solidFill>
                  <a:srgbClr val="53585F"/>
                </a:solidFill>
                <a:latin typeface="Arial MT"/>
                <a:cs typeface="Arial MT"/>
              </a:rPr>
              <a:t>	</a:t>
            </a:r>
            <a:r>
              <a:rPr sz="1600" spc="-10" dirty="0">
                <a:solidFill>
                  <a:srgbClr val="53585F"/>
                </a:solidFill>
                <a:latin typeface="Arial MT"/>
                <a:cs typeface="Arial MT"/>
              </a:rPr>
              <a:t>e</a:t>
            </a:r>
            <a:r>
              <a:rPr sz="1600" spc="20" dirty="0">
                <a:solidFill>
                  <a:srgbClr val="53585F"/>
                </a:solidFill>
                <a:latin typeface="Arial MT"/>
                <a:cs typeface="Arial MT"/>
              </a:rPr>
              <a:t>n</a:t>
            </a:r>
            <a:r>
              <a:rPr sz="1600" spc="75" dirty="0">
                <a:solidFill>
                  <a:srgbClr val="53585F"/>
                </a:solidFill>
                <a:latin typeface="Arial MT"/>
                <a:cs typeface="Arial MT"/>
              </a:rPr>
              <a:t>t</a:t>
            </a:r>
            <a:r>
              <a:rPr sz="1600" spc="-10" dirty="0">
                <a:solidFill>
                  <a:srgbClr val="53585F"/>
                </a:solidFill>
                <a:latin typeface="Arial MT"/>
                <a:cs typeface="Arial MT"/>
              </a:rPr>
              <a:t>e</a:t>
            </a:r>
            <a:r>
              <a:rPr sz="1600" spc="15" dirty="0">
                <a:solidFill>
                  <a:srgbClr val="53585F"/>
                </a:solidFill>
                <a:latin typeface="Arial MT"/>
                <a:cs typeface="Arial MT"/>
              </a:rPr>
              <a:t>r</a:t>
            </a:r>
            <a:r>
              <a:rPr sz="1600" spc="75" dirty="0">
                <a:solidFill>
                  <a:srgbClr val="53585F"/>
                </a:solidFill>
                <a:latin typeface="Arial MT"/>
                <a:cs typeface="Arial MT"/>
              </a:rPr>
              <a:t>t</a:t>
            </a:r>
            <a:r>
              <a:rPr sz="1600" spc="-10" dirty="0">
                <a:solidFill>
                  <a:srgbClr val="53585F"/>
                </a:solidFill>
                <a:latin typeface="Arial MT"/>
                <a:cs typeface="Arial MT"/>
              </a:rPr>
              <a:t>a</a:t>
            </a:r>
            <a:r>
              <a:rPr sz="1600" spc="15" dirty="0">
                <a:solidFill>
                  <a:srgbClr val="53585F"/>
                </a:solidFill>
                <a:latin typeface="Arial MT"/>
                <a:cs typeface="Arial MT"/>
              </a:rPr>
              <a:t>i</a:t>
            </a:r>
            <a:r>
              <a:rPr sz="1600" spc="20" dirty="0">
                <a:solidFill>
                  <a:srgbClr val="53585F"/>
                </a:solidFill>
                <a:latin typeface="Arial MT"/>
                <a:cs typeface="Arial MT"/>
              </a:rPr>
              <a:t>n</a:t>
            </a:r>
            <a:r>
              <a:rPr sz="1600" spc="60" dirty="0">
                <a:solidFill>
                  <a:srgbClr val="53585F"/>
                </a:solidFill>
                <a:latin typeface="Arial MT"/>
                <a:cs typeface="Arial MT"/>
              </a:rPr>
              <a:t>m</a:t>
            </a:r>
            <a:r>
              <a:rPr sz="1600" spc="-10" dirty="0">
                <a:solidFill>
                  <a:srgbClr val="53585F"/>
                </a:solidFill>
                <a:latin typeface="Arial MT"/>
                <a:cs typeface="Arial MT"/>
              </a:rPr>
              <a:t>e</a:t>
            </a:r>
            <a:r>
              <a:rPr sz="1600" spc="20" dirty="0">
                <a:solidFill>
                  <a:srgbClr val="53585F"/>
                </a:solidFill>
                <a:latin typeface="Arial MT"/>
                <a:cs typeface="Arial MT"/>
              </a:rPr>
              <a:t>n</a:t>
            </a:r>
            <a:r>
              <a:rPr sz="1600" spc="65" dirty="0">
                <a:solidFill>
                  <a:srgbClr val="53585F"/>
                </a:solidFill>
                <a:latin typeface="Arial MT"/>
                <a:cs typeface="Arial MT"/>
              </a:rPr>
              <a:t>t</a:t>
            </a:r>
            <a:r>
              <a:rPr sz="1600" dirty="0">
                <a:solidFill>
                  <a:srgbClr val="53585F"/>
                </a:solidFill>
                <a:latin typeface="Arial MT"/>
                <a:cs typeface="Arial MT"/>
              </a:rPr>
              <a:t>	</a:t>
            </a:r>
            <a:r>
              <a:rPr sz="1600" spc="45" dirty="0">
                <a:solidFill>
                  <a:srgbClr val="53585F"/>
                </a:solidFill>
                <a:latin typeface="Arial MT"/>
                <a:cs typeface="Arial MT"/>
              </a:rPr>
              <a:t>f</a:t>
            </a:r>
            <a:r>
              <a:rPr sz="1600" spc="20" dirty="0">
                <a:solidFill>
                  <a:srgbClr val="53585F"/>
                </a:solidFill>
                <a:latin typeface="Arial MT"/>
                <a:cs typeface="Arial MT"/>
              </a:rPr>
              <a:t>un</a:t>
            </a:r>
            <a:r>
              <a:rPr sz="1600" spc="80" dirty="0">
                <a:solidFill>
                  <a:srgbClr val="53585F"/>
                </a:solidFill>
                <a:latin typeface="Arial MT"/>
                <a:cs typeface="Arial MT"/>
              </a:rPr>
              <a:t>c</a:t>
            </a:r>
            <a:r>
              <a:rPr sz="1600" spc="75" dirty="0">
                <a:solidFill>
                  <a:srgbClr val="53585F"/>
                </a:solidFill>
                <a:latin typeface="Arial MT"/>
                <a:cs typeface="Arial MT"/>
              </a:rPr>
              <a:t>t</a:t>
            </a:r>
            <a:r>
              <a:rPr sz="1600" spc="15" dirty="0">
                <a:solidFill>
                  <a:srgbClr val="53585F"/>
                </a:solidFill>
                <a:latin typeface="Arial MT"/>
                <a:cs typeface="Arial MT"/>
              </a:rPr>
              <a:t>i</a:t>
            </a:r>
            <a:r>
              <a:rPr sz="1600" spc="50" dirty="0">
                <a:solidFill>
                  <a:srgbClr val="53585F"/>
                </a:solidFill>
                <a:latin typeface="Arial MT"/>
                <a:cs typeface="Arial MT"/>
              </a:rPr>
              <a:t>o</a:t>
            </a:r>
            <a:r>
              <a:rPr sz="1600" spc="10" dirty="0">
                <a:solidFill>
                  <a:srgbClr val="53585F"/>
                </a:solidFill>
                <a:latin typeface="Arial MT"/>
                <a:cs typeface="Arial MT"/>
              </a:rPr>
              <a:t>n</a:t>
            </a:r>
            <a:r>
              <a:rPr sz="1600" dirty="0">
                <a:solidFill>
                  <a:srgbClr val="53585F"/>
                </a:solidFill>
                <a:latin typeface="Arial MT"/>
                <a:cs typeface="Arial MT"/>
              </a:rPr>
              <a:t>	</a:t>
            </a:r>
            <a:r>
              <a:rPr sz="1600" spc="-10" dirty="0">
                <a:solidFill>
                  <a:srgbClr val="53585F"/>
                </a:solidFill>
                <a:latin typeface="Arial MT"/>
                <a:cs typeface="Arial MT"/>
              </a:rPr>
              <a:t>a</a:t>
            </a:r>
            <a:r>
              <a:rPr sz="1600" spc="20" dirty="0">
                <a:solidFill>
                  <a:srgbClr val="53585F"/>
                </a:solidFill>
                <a:latin typeface="Arial MT"/>
                <a:cs typeface="Arial MT"/>
              </a:rPr>
              <a:t>n</a:t>
            </a:r>
            <a:r>
              <a:rPr sz="1600" spc="70" dirty="0">
                <a:solidFill>
                  <a:srgbClr val="53585F"/>
                </a:solidFill>
                <a:latin typeface="Arial MT"/>
                <a:cs typeface="Arial MT"/>
              </a:rPr>
              <a:t>d</a:t>
            </a:r>
            <a:r>
              <a:rPr sz="1600" dirty="0">
                <a:solidFill>
                  <a:srgbClr val="53585F"/>
                </a:solidFill>
                <a:latin typeface="Arial MT"/>
                <a:cs typeface="Arial MT"/>
              </a:rPr>
              <a:t>	</a:t>
            </a:r>
            <a:r>
              <a:rPr sz="1600" spc="60" dirty="0">
                <a:solidFill>
                  <a:srgbClr val="53585F"/>
                </a:solidFill>
                <a:latin typeface="Arial MT"/>
                <a:cs typeface="Arial MT"/>
              </a:rPr>
              <a:t>m</a:t>
            </a:r>
            <a:r>
              <a:rPr sz="1600" spc="50" dirty="0">
                <a:solidFill>
                  <a:srgbClr val="53585F"/>
                </a:solidFill>
                <a:latin typeface="Arial MT"/>
                <a:cs typeface="Arial MT"/>
              </a:rPr>
              <a:t>o</a:t>
            </a:r>
            <a:r>
              <a:rPr sz="1600" spc="-15" dirty="0">
                <a:solidFill>
                  <a:srgbClr val="53585F"/>
                </a:solidFill>
                <a:latin typeface="Arial MT"/>
                <a:cs typeface="Arial MT"/>
              </a:rPr>
              <a:t>re  </a:t>
            </a:r>
            <a:r>
              <a:rPr sz="1600" spc="30" dirty="0">
                <a:solidFill>
                  <a:srgbClr val="53585F"/>
                </a:solidFill>
                <a:latin typeface="Arial MT"/>
                <a:cs typeface="Arial MT"/>
              </a:rPr>
              <a:t>communication</a:t>
            </a:r>
            <a:r>
              <a:rPr sz="1600" dirty="0">
                <a:solidFill>
                  <a:srgbClr val="53585F"/>
                </a:solidFill>
                <a:latin typeface="Arial MT"/>
                <a:cs typeface="Arial MT"/>
              </a:rPr>
              <a:t> </a:t>
            </a:r>
            <a:r>
              <a:rPr sz="1600" spc="30" dirty="0">
                <a:solidFill>
                  <a:srgbClr val="53585F"/>
                </a:solidFill>
                <a:latin typeface="Arial MT"/>
                <a:cs typeface="Arial MT"/>
              </a:rPr>
              <a:t>methods.</a:t>
            </a:r>
            <a:endParaRPr sz="1600">
              <a:latin typeface="Arial MT"/>
              <a:cs typeface="Arial MT"/>
            </a:endParaRPr>
          </a:p>
        </p:txBody>
      </p:sp>
      <p:sp>
        <p:nvSpPr>
          <p:cNvPr id="9" name="object 9"/>
          <p:cNvSpPr txBox="1"/>
          <p:nvPr/>
        </p:nvSpPr>
        <p:spPr>
          <a:xfrm>
            <a:off x="677915" y="4261022"/>
            <a:ext cx="80010" cy="212090"/>
          </a:xfrm>
          <a:prstGeom prst="rect">
            <a:avLst/>
          </a:prstGeom>
        </p:spPr>
        <p:txBody>
          <a:bodyPr vert="horz" wrap="square" lIns="0" tIns="15240" rIns="0" bIns="0" rtlCol="0">
            <a:spAutoFit/>
          </a:bodyPr>
          <a:lstStyle/>
          <a:p>
            <a:pPr marL="12700">
              <a:lnSpc>
                <a:spcPct val="100000"/>
              </a:lnSpc>
              <a:spcBef>
                <a:spcPts val="120"/>
              </a:spcBef>
            </a:pPr>
            <a:r>
              <a:rPr sz="1200" spc="-175" dirty="0">
                <a:solidFill>
                  <a:srgbClr val="515151"/>
                </a:solidFill>
                <a:latin typeface="SimSun"/>
                <a:cs typeface="SimSun"/>
              </a:rPr>
              <a:t>•</a:t>
            </a:r>
            <a:endParaRPr sz="1200">
              <a:latin typeface="SimSun"/>
              <a:cs typeface="SimSun"/>
            </a:endParaRPr>
          </a:p>
        </p:txBody>
      </p:sp>
      <p:sp>
        <p:nvSpPr>
          <p:cNvPr id="10" name="object 10"/>
          <p:cNvSpPr txBox="1"/>
          <p:nvPr/>
        </p:nvSpPr>
        <p:spPr>
          <a:xfrm>
            <a:off x="862155" y="4228261"/>
            <a:ext cx="9152890" cy="274320"/>
          </a:xfrm>
          <a:prstGeom prst="rect">
            <a:avLst/>
          </a:prstGeom>
        </p:spPr>
        <p:txBody>
          <a:bodyPr vert="horz" wrap="square" lIns="0" tIns="16510" rIns="0" bIns="0" rtlCol="0">
            <a:spAutoFit/>
          </a:bodyPr>
          <a:lstStyle/>
          <a:p>
            <a:pPr marL="12700">
              <a:lnSpc>
                <a:spcPct val="100000"/>
              </a:lnSpc>
              <a:spcBef>
                <a:spcPts val="130"/>
              </a:spcBef>
              <a:tabLst>
                <a:tab pos="1038860" algn="l"/>
                <a:tab pos="1510665" algn="l"/>
                <a:tab pos="2637155" algn="l"/>
                <a:tab pos="3898900" algn="l"/>
                <a:tab pos="4408805" algn="l"/>
                <a:tab pos="5365115" algn="l"/>
                <a:tab pos="5837555" algn="l"/>
                <a:tab pos="6875145" algn="l"/>
                <a:tab pos="7305040" algn="l"/>
                <a:tab pos="8204834" algn="l"/>
              </a:tabLst>
            </a:pPr>
            <a:r>
              <a:rPr sz="1600" spc="20" dirty="0">
                <a:solidFill>
                  <a:srgbClr val="53585F"/>
                </a:solidFill>
                <a:latin typeface="Arial MT"/>
                <a:cs typeface="Arial MT"/>
              </a:rPr>
              <a:t>R</a:t>
            </a:r>
            <a:r>
              <a:rPr sz="1600" spc="45" dirty="0">
                <a:solidFill>
                  <a:srgbClr val="53585F"/>
                </a:solidFill>
                <a:latin typeface="Arial MT"/>
                <a:cs typeface="Arial MT"/>
              </a:rPr>
              <a:t>e</a:t>
            </a:r>
            <a:r>
              <a:rPr sz="1600" spc="135" dirty="0">
                <a:solidFill>
                  <a:srgbClr val="53585F"/>
                </a:solidFill>
                <a:latin typeface="Arial MT"/>
                <a:cs typeface="Arial MT"/>
              </a:rPr>
              <a:t>c</a:t>
            </a:r>
            <a:r>
              <a:rPr sz="1600" spc="45" dirty="0">
                <a:solidFill>
                  <a:srgbClr val="53585F"/>
                </a:solidFill>
                <a:latin typeface="Arial MT"/>
                <a:cs typeface="Arial MT"/>
              </a:rPr>
              <a:t>e</a:t>
            </a:r>
            <a:r>
              <a:rPr sz="1600" spc="75" dirty="0">
                <a:solidFill>
                  <a:srgbClr val="53585F"/>
                </a:solidFill>
                <a:latin typeface="Arial MT"/>
                <a:cs typeface="Arial MT"/>
              </a:rPr>
              <a:t>n</a:t>
            </a:r>
            <a:r>
              <a:rPr sz="1600" spc="130" dirty="0">
                <a:solidFill>
                  <a:srgbClr val="53585F"/>
                </a:solidFill>
                <a:latin typeface="Arial MT"/>
                <a:cs typeface="Arial MT"/>
              </a:rPr>
              <a:t>t</a:t>
            </a:r>
            <a:r>
              <a:rPr sz="1600" spc="70" dirty="0">
                <a:solidFill>
                  <a:srgbClr val="53585F"/>
                </a:solidFill>
                <a:latin typeface="Arial MT"/>
                <a:cs typeface="Arial MT"/>
              </a:rPr>
              <a:t>l</a:t>
            </a:r>
            <a:r>
              <a:rPr sz="1600" spc="10" dirty="0">
                <a:solidFill>
                  <a:srgbClr val="53585F"/>
                </a:solidFill>
                <a:latin typeface="Arial MT"/>
                <a:cs typeface="Arial MT"/>
              </a:rPr>
              <a:t>y</a:t>
            </a:r>
            <a:r>
              <a:rPr sz="1600" dirty="0">
                <a:solidFill>
                  <a:srgbClr val="53585F"/>
                </a:solidFill>
                <a:latin typeface="Arial MT"/>
                <a:cs typeface="Arial MT"/>
              </a:rPr>
              <a:t>	</a:t>
            </a:r>
            <a:r>
              <a:rPr sz="1600" spc="130" dirty="0">
                <a:solidFill>
                  <a:srgbClr val="53585F"/>
                </a:solidFill>
                <a:latin typeface="Arial MT"/>
                <a:cs typeface="Arial MT"/>
              </a:rPr>
              <a:t>t</a:t>
            </a:r>
            <a:r>
              <a:rPr sz="1600" spc="75" dirty="0">
                <a:solidFill>
                  <a:srgbClr val="53585F"/>
                </a:solidFill>
                <a:latin typeface="Arial MT"/>
                <a:cs typeface="Arial MT"/>
              </a:rPr>
              <a:t>h</a:t>
            </a:r>
            <a:r>
              <a:rPr sz="1600" spc="-20" dirty="0">
                <a:solidFill>
                  <a:srgbClr val="53585F"/>
                </a:solidFill>
                <a:latin typeface="Arial MT"/>
                <a:cs typeface="Arial MT"/>
              </a:rPr>
              <a:t>e</a:t>
            </a:r>
            <a:r>
              <a:rPr sz="1600" dirty="0">
                <a:solidFill>
                  <a:srgbClr val="53585F"/>
                </a:solidFill>
                <a:latin typeface="Arial MT"/>
                <a:cs typeface="Arial MT"/>
              </a:rPr>
              <a:t>	</a:t>
            </a:r>
            <a:r>
              <a:rPr sz="1600" spc="110" dirty="0">
                <a:solidFill>
                  <a:srgbClr val="53585F"/>
                </a:solidFill>
                <a:latin typeface="Arial MT"/>
                <a:cs typeface="Arial MT"/>
              </a:rPr>
              <a:t>B</a:t>
            </a:r>
            <a:r>
              <a:rPr sz="1600" spc="70" dirty="0">
                <a:solidFill>
                  <a:srgbClr val="53585F"/>
                </a:solidFill>
                <a:latin typeface="Arial MT"/>
                <a:cs typeface="Arial MT"/>
              </a:rPr>
              <a:t>l</a:t>
            </a:r>
            <a:r>
              <a:rPr sz="1600" spc="75" dirty="0">
                <a:solidFill>
                  <a:srgbClr val="53585F"/>
                </a:solidFill>
                <a:latin typeface="Arial MT"/>
                <a:cs typeface="Arial MT"/>
              </a:rPr>
              <a:t>u</a:t>
            </a:r>
            <a:r>
              <a:rPr sz="1600" spc="45" dirty="0">
                <a:solidFill>
                  <a:srgbClr val="53585F"/>
                </a:solidFill>
                <a:latin typeface="Arial MT"/>
                <a:cs typeface="Arial MT"/>
              </a:rPr>
              <a:t>e</a:t>
            </a:r>
            <a:r>
              <a:rPr sz="1600" spc="130" dirty="0">
                <a:solidFill>
                  <a:srgbClr val="53585F"/>
                </a:solidFill>
                <a:latin typeface="Arial MT"/>
                <a:cs typeface="Arial MT"/>
              </a:rPr>
              <a:t>t</a:t>
            </a:r>
            <a:r>
              <a:rPr sz="1600" spc="105" dirty="0">
                <a:solidFill>
                  <a:srgbClr val="53585F"/>
                </a:solidFill>
                <a:latin typeface="Arial MT"/>
                <a:cs typeface="Arial MT"/>
              </a:rPr>
              <a:t>oo</a:t>
            </a:r>
            <a:r>
              <a:rPr sz="1600" spc="130" dirty="0">
                <a:solidFill>
                  <a:srgbClr val="53585F"/>
                </a:solidFill>
                <a:latin typeface="Arial MT"/>
                <a:cs typeface="Arial MT"/>
              </a:rPr>
              <a:t>t</a:t>
            </a:r>
            <a:r>
              <a:rPr sz="1600" spc="10" dirty="0">
                <a:solidFill>
                  <a:srgbClr val="53585F"/>
                </a:solidFill>
                <a:latin typeface="Arial MT"/>
                <a:cs typeface="Arial MT"/>
              </a:rPr>
              <a:t>h</a:t>
            </a:r>
            <a:r>
              <a:rPr sz="1600" dirty="0">
                <a:solidFill>
                  <a:srgbClr val="53585F"/>
                </a:solidFill>
                <a:latin typeface="Arial MT"/>
                <a:cs typeface="Arial MT"/>
              </a:rPr>
              <a:t>	</a:t>
            </a:r>
            <a:r>
              <a:rPr sz="1600" spc="130" dirty="0">
                <a:solidFill>
                  <a:srgbClr val="53585F"/>
                </a:solidFill>
                <a:latin typeface="Arial MT"/>
                <a:cs typeface="Arial MT"/>
              </a:rPr>
              <a:t>t</a:t>
            </a:r>
            <a:r>
              <a:rPr sz="1600" spc="45" dirty="0">
                <a:solidFill>
                  <a:srgbClr val="53585F"/>
                </a:solidFill>
                <a:latin typeface="Arial MT"/>
                <a:cs typeface="Arial MT"/>
              </a:rPr>
              <a:t>e</a:t>
            </a:r>
            <a:r>
              <a:rPr sz="1600" spc="135" dirty="0">
                <a:solidFill>
                  <a:srgbClr val="53585F"/>
                </a:solidFill>
                <a:latin typeface="Arial MT"/>
                <a:cs typeface="Arial MT"/>
              </a:rPr>
              <a:t>c</a:t>
            </a:r>
            <a:r>
              <a:rPr sz="1600" spc="75" dirty="0">
                <a:solidFill>
                  <a:srgbClr val="53585F"/>
                </a:solidFill>
                <a:latin typeface="Arial MT"/>
                <a:cs typeface="Arial MT"/>
              </a:rPr>
              <a:t>hn</a:t>
            </a:r>
            <a:r>
              <a:rPr sz="1600" spc="105" dirty="0">
                <a:solidFill>
                  <a:srgbClr val="53585F"/>
                </a:solidFill>
                <a:latin typeface="Arial MT"/>
                <a:cs typeface="Arial MT"/>
              </a:rPr>
              <a:t>o</a:t>
            </a:r>
            <a:r>
              <a:rPr sz="1600" spc="70" dirty="0">
                <a:solidFill>
                  <a:srgbClr val="53585F"/>
                </a:solidFill>
                <a:latin typeface="Arial MT"/>
                <a:cs typeface="Arial MT"/>
              </a:rPr>
              <a:t>l</a:t>
            </a:r>
            <a:r>
              <a:rPr sz="1600" spc="105" dirty="0">
                <a:solidFill>
                  <a:srgbClr val="53585F"/>
                </a:solidFill>
                <a:latin typeface="Arial MT"/>
                <a:cs typeface="Arial MT"/>
              </a:rPr>
              <a:t>og</a:t>
            </a:r>
            <a:r>
              <a:rPr sz="1600" spc="10" dirty="0">
                <a:solidFill>
                  <a:srgbClr val="53585F"/>
                </a:solidFill>
                <a:latin typeface="Arial MT"/>
                <a:cs typeface="Arial MT"/>
              </a:rPr>
              <a:t>y</a:t>
            </a:r>
            <a:r>
              <a:rPr sz="1600" dirty="0">
                <a:solidFill>
                  <a:srgbClr val="53585F"/>
                </a:solidFill>
                <a:latin typeface="Arial MT"/>
                <a:cs typeface="Arial MT"/>
              </a:rPr>
              <a:t>	</a:t>
            </a:r>
            <a:r>
              <a:rPr sz="1600" spc="75" dirty="0">
                <a:solidFill>
                  <a:srgbClr val="53585F"/>
                </a:solidFill>
                <a:latin typeface="Arial MT"/>
                <a:cs typeface="Arial MT"/>
              </a:rPr>
              <a:t>h</a:t>
            </a:r>
            <a:r>
              <a:rPr sz="1600" spc="45" dirty="0">
                <a:solidFill>
                  <a:srgbClr val="53585F"/>
                </a:solidFill>
                <a:latin typeface="Arial MT"/>
                <a:cs typeface="Arial MT"/>
              </a:rPr>
              <a:t>a</a:t>
            </a:r>
            <a:r>
              <a:rPr sz="1600" spc="10" dirty="0">
                <a:solidFill>
                  <a:srgbClr val="53585F"/>
                </a:solidFill>
                <a:latin typeface="Arial MT"/>
                <a:cs typeface="Arial MT"/>
              </a:rPr>
              <a:t>s</a:t>
            </a:r>
            <a:r>
              <a:rPr sz="1600" dirty="0">
                <a:solidFill>
                  <a:srgbClr val="53585F"/>
                </a:solidFill>
                <a:latin typeface="Arial MT"/>
                <a:cs typeface="Arial MT"/>
              </a:rPr>
              <a:t>	</a:t>
            </a:r>
            <a:r>
              <a:rPr sz="1600" spc="135" dirty="0">
                <a:solidFill>
                  <a:srgbClr val="53585F"/>
                </a:solidFill>
                <a:latin typeface="Arial MT"/>
                <a:cs typeface="Arial MT"/>
              </a:rPr>
              <a:t>b</a:t>
            </a:r>
            <a:r>
              <a:rPr sz="1600" spc="45" dirty="0">
                <a:solidFill>
                  <a:srgbClr val="53585F"/>
                </a:solidFill>
                <a:latin typeface="Arial MT"/>
                <a:cs typeface="Arial MT"/>
              </a:rPr>
              <a:t>e</a:t>
            </a:r>
            <a:r>
              <a:rPr sz="1600" spc="135" dirty="0">
                <a:solidFill>
                  <a:srgbClr val="53585F"/>
                </a:solidFill>
                <a:latin typeface="Arial MT"/>
                <a:cs typeface="Arial MT"/>
              </a:rPr>
              <a:t>c</a:t>
            </a:r>
            <a:r>
              <a:rPr sz="1600" spc="105" dirty="0">
                <a:solidFill>
                  <a:srgbClr val="53585F"/>
                </a:solidFill>
                <a:latin typeface="Arial MT"/>
                <a:cs typeface="Arial MT"/>
              </a:rPr>
              <a:t>o</a:t>
            </a:r>
            <a:r>
              <a:rPr sz="1600" spc="114" dirty="0">
                <a:solidFill>
                  <a:srgbClr val="53585F"/>
                </a:solidFill>
                <a:latin typeface="Arial MT"/>
                <a:cs typeface="Arial MT"/>
              </a:rPr>
              <a:t>m</a:t>
            </a:r>
            <a:r>
              <a:rPr sz="1600" spc="-20" dirty="0">
                <a:solidFill>
                  <a:srgbClr val="53585F"/>
                </a:solidFill>
                <a:latin typeface="Arial MT"/>
                <a:cs typeface="Arial MT"/>
              </a:rPr>
              <a:t>e</a:t>
            </a:r>
            <a:r>
              <a:rPr sz="1600" dirty="0">
                <a:solidFill>
                  <a:srgbClr val="53585F"/>
                </a:solidFill>
                <a:latin typeface="Arial MT"/>
                <a:cs typeface="Arial MT"/>
              </a:rPr>
              <a:t>	</a:t>
            </a:r>
            <a:r>
              <a:rPr sz="1600" spc="130" dirty="0">
                <a:solidFill>
                  <a:srgbClr val="53585F"/>
                </a:solidFill>
                <a:latin typeface="Arial MT"/>
                <a:cs typeface="Arial MT"/>
              </a:rPr>
              <a:t>t</a:t>
            </a:r>
            <a:r>
              <a:rPr sz="1600" spc="75" dirty="0">
                <a:solidFill>
                  <a:srgbClr val="53585F"/>
                </a:solidFill>
                <a:latin typeface="Arial MT"/>
                <a:cs typeface="Arial MT"/>
              </a:rPr>
              <a:t>h</a:t>
            </a:r>
            <a:r>
              <a:rPr sz="1600" spc="-20" dirty="0">
                <a:solidFill>
                  <a:srgbClr val="53585F"/>
                </a:solidFill>
                <a:latin typeface="Arial MT"/>
                <a:cs typeface="Arial MT"/>
              </a:rPr>
              <a:t>e</a:t>
            </a:r>
            <a:r>
              <a:rPr sz="1600" dirty="0">
                <a:solidFill>
                  <a:srgbClr val="53585F"/>
                </a:solidFill>
                <a:latin typeface="Arial MT"/>
                <a:cs typeface="Arial MT"/>
              </a:rPr>
              <a:t>	</a:t>
            </a:r>
            <a:r>
              <a:rPr sz="1600" spc="75" dirty="0">
                <a:solidFill>
                  <a:srgbClr val="53585F"/>
                </a:solidFill>
                <a:latin typeface="Arial MT"/>
                <a:cs typeface="Arial MT"/>
              </a:rPr>
              <a:t>s</a:t>
            </a:r>
            <a:r>
              <a:rPr sz="1600" spc="130" dirty="0">
                <a:solidFill>
                  <a:srgbClr val="53585F"/>
                </a:solidFill>
                <a:latin typeface="Arial MT"/>
                <a:cs typeface="Arial MT"/>
              </a:rPr>
              <a:t>t</a:t>
            </a:r>
            <a:r>
              <a:rPr sz="1600" spc="45" dirty="0">
                <a:solidFill>
                  <a:srgbClr val="53585F"/>
                </a:solidFill>
                <a:latin typeface="Arial MT"/>
                <a:cs typeface="Arial MT"/>
              </a:rPr>
              <a:t>a</a:t>
            </a:r>
            <a:r>
              <a:rPr sz="1600" spc="75" dirty="0">
                <a:solidFill>
                  <a:srgbClr val="53585F"/>
                </a:solidFill>
                <a:latin typeface="Arial MT"/>
                <a:cs typeface="Arial MT"/>
              </a:rPr>
              <a:t>n</a:t>
            </a:r>
            <a:r>
              <a:rPr sz="1600" spc="135" dirty="0">
                <a:solidFill>
                  <a:srgbClr val="53585F"/>
                </a:solidFill>
                <a:latin typeface="Arial MT"/>
                <a:cs typeface="Arial MT"/>
              </a:rPr>
              <a:t>d</a:t>
            </a:r>
            <a:r>
              <a:rPr sz="1600" spc="45" dirty="0">
                <a:solidFill>
                  <a:srgbClr val="53585F"/>
                </a:solidFill>
                <a:latin typeface="Arial MT"/>
                <a:cs typeface="Arial MT"/>
              </a:rPr>
              <a:t>a</a:t>
            </a:r>
            <a:r>
              <a:rPr sz="1600" spc="40" dirty="0">
                <a:solidFill>
                  <a:srgbClr val="53585F"/>
                </a:solidFill>
                <a:latin typeface="Arial MT"/>
                <a:cs typeface="Arial MT"/>
              </a:rPr>
              <a:t>r</a:t>
            </a:r>
            <a:r>
              <a:rPr sz="1600" spc="70" dirty="0">
                <a:solidFill>
                  <a:srgbClr val="53585F"/>
                </a:solidFill>
                <a:latin typeface="Arial MT"/>
                <a:cs typeface="Arial MT"/>
              </a:rPr>
              <a:t>d</a:t>
            </a:r>
            <a:r>
              <a:rPr sz="1600" dirty="0">
                <a:solidFill>
                  <a:srgbClr val="53585F"/>
                </a:solidFill>
                <a:latin typeface="Arial MT"/>
                <a:cs typeface="Arial MT"/>
              </a:rPr>
              <a:t>	</a:t>
            </a:r>
            <a:r>
              <a:rPr sz="1600" spc="100" dirty="0">
                <a:solidFill>
                  <a:srgbClr val="53585F"/>
                </a:solidFill>
                <a:latin typeface="Arial MT"/>
                <a:cs typeface="Arial MT"/>
              </a:rPr>
              <a:t>f</a:t>
            </a:r>
            <a:r>
              <a:rPr sz="1600" spc="105" dirty="0">
                <a:solidFill>
                  <a:srgbClr val="53585F"/>
                </a:solidFill>
                <a:latin typeface="Arial MT"/>
                <a:cs typeface="Arial MT"/>
              </a:rPr>
              <a:t>o</a:t>
            </a:r>
            <a:r>
              <a:rPr sz="1600" spc="5" dirty="0">
                <a:solidFill>
                  <a:srgbClr val="53585F"/>
                </a:solidFill>
                <a:latin typeface="Arial MT"/>
                <a:cs typeface="Arial MT"/>
              </a:rPr>
              <a:t>r</a:t>
            </a:r>
            <a:r>
              <a:rPr sz="1600" dirty="0">
                <a:solidFill>
                  <a:srgbClr val="53585F"/>
                </a:solidFill>
                <a:latin typeface="Arial MT"/>
                <a:cs typeface="Arial MT"/>
              </a:rPr>
              <a:t>	</a:t>
            </a:r>
            <a:r>
              <a:rPr sz="1600" spc="135" dirty="0">
                <a:solidFill>
                  <a:srgbClr val="53585F"/>
                </a:solidFill>
                <a:latin typeface="Arial MT"/>
                <a:cs typeface="Arial MT"/>
              </a:rPr>
              <a:t>d</a:t>
            </a:r>
            <a:r>
              <a:rPr sz="1600" spc="45" dirty="0">
                <a:solidFill>
                  <a:srgbClr val="53585F"/>
                </a:solidFill>
                <a:latin typeface="Arial MT"/>
                <a:cs typeface="Arial MT"/>
              </a:rPr>
              <a:t>e</a:t>
            </a:r>
            <a:r>
              <a:rPr sz="1600" spc="75" dirty="0">
                <a:solidFill>
                  <a:srgbClr val="53585F"/>
                </a:solidFill>
                <a:latin typeface="Arial MT"/>
                <a:cs typeface="Arial MT"/>
              </a:rPr>
              <a:t>v</a:t>
            </a:r>
            <a:r>
              <a:rPr sz="1600" spc="70" dirty="0">
                <a:solidFill>
                  <a:srgbClr val="53585F"/>
                </a:solidFill>
                <a:latin typeface="Arial MT"/>
                <a:cs typeface="Arial MT"/>
              </a:rPr>
              <a:t>i</a:t>
            </a:r>
            <a:r>
              <a:rPr sz="1600" spc="135" dirty="0">
                <a:solidFill>
                  <a:srgbClr val="53585F"/>
                </a:solidFill>
                <a:latin typeface="Arial MT"/>
                <a:cs typeface="Arial MT"/>
              </a:rPr>
              <a:t>c</a:t>
            </a:r>
            <a:r>
              <a:rPr sz="1600" spc="45" dirty="0">
                <a:solidFill>
                  <a:srgbClr val="53585F"/>
                </a:solidFill>
                <a:latin typeface="Arial MT"/>
                <a:cs typeface="Arial MT"/>
              </a:rPr>
              <a:t>e</a:t>
            </a:r>
            <a:r>
              <a:rPr sz="1600" spc="95" dirty="0">
                <a:solidFill>
                  <a:srgbClr val="53585F"/>
                </a:solidFill>
                <a:latin typeface="Arial MT"/>
                <a:cs typeface="Arial MT"/>
              </a:rPr>
              <a:t>-</a:t>
            </a:r>
            <a:r>
              <a:rPr sz="1600" dirty="0">
                <a:solidFill>
                  <a:srgbClr val="53585F"/>
                </a:solidFill>
                <a:latin typeface="Arial MT"/>
                <a:cs typeface="Arial MT"/>
              </a:rPr>
              <a:t>	</a:t>
            </a:r>
            <a:r>
              <a:rPr sz="1600" spc="130" dirty="0">
                <a:solidFill>
                  <a:srgbClr val="53585F"/>
                </a:solidFill>
                <a:latin typeface="Arial MT"/>
                <a:cs typeface="Arial MT"/>
              </a:rPr>
              <a:t>t</a:t>
            </a:r>
            <a:r>
              <a:rPr sz="1600" spc="105" dirty="0">
                <a:solidFill>
                  <a:srgbClr val="53585F"/>
                </a:solidFill>
                <a:latin typeface="Arial MT"/>
                <a:cs typeface="Arial MT"/>
              </a:rPr>
              <a:t>o</a:t>
            </a:r>
            <a:r>
              <a:rPr sz="1600" spc="160" dirty="0">
                <a:solidFill>
                  <a:srgbClr val="53585F"/>
                </a:solidFill>
                <a:latin typeface="Arial MT"/>
                <a:cs typeface="Arial MT"/>
              </a:rPr>
              <a:t>-</a:t>
            </a:r>
            <a:r>
              <a:rPr sz="1600" spc="135" dirty="0">
                <a:solidFill>
                  <a:srgbClr val="53585F"/>
                </a:solidFill>
                <a:latin typeface="Arial MT"/>
                <a:cs typeface="Arial MT"/>
              </a:rPr>
              <a:t>d</a:t>
            </a:r>
            <a:r>
              <a:rPr sz="1600" spc="45" dirty="0">
                <a:solidFill>
                  <a:srgbClr val="53585F"/>
                </a:solidFill>
                <a:latin typeface="Arial MT"/>
                <a:cs typeface="Arial MT"/>
              </a:rPr>
              <a:t>e</a:t>
            </a:r>
            <a:r>
              <a:rPr sz="1600" spc="75" dirty="0">
                <a:solidFill>
                  <a:srgbClr val="53585F"/>
                </a:solidFill>
                <a:latin typeface="Arial MT"/>
                <a:cs typeface="Arial MT"/>
              </a:rPr>
              <a:t>v</a:t>
            </a:r>
            <a:r>
              <a:rPr sz="1600" spc="70" dirty="0">
                <a:solidFill>
                  <a:srgbClr val="53585F"/>
                </a:solidFill>
                <a:latin typeface="Arial MT"/>
                <a:cs typeface="Arial MT"/>
              </a:rPr>
              <a:t>i</a:t>
            </a:r>
            <a:r>
              <a:rPr sz="1600" spc="135" dirty="0">
                <a:solidFill>
                  <a:srgbClr val="53585F"/>
                </a:solidFill>
                <a:latin typeface="Arial MT"/>
                <a:cs typeface="Arial MT"/>
              </a:rPr>
              <a:t>c</a:t>
            </a:r>
            <a:r>
              <a:rPr sz="1600" spc="-20" dirty="0">
                <a:solidFill>
                  <a:srgbClr val="53585F"/>
                </a:solidFill>
                <a:latin typeface="Arial MT"/>
                <a:cs typeface="Arial MT"/>
              </a:rPr>
              <a:t>e</a:t>
            </a:r>
            <a:endParaRPr sz="1600">
              <a:latin typeface="Arial MT"/>
              <a:cs typeface="Arial MT"/>
            </a:endParaRPr>
          </a:p>
        </p:txBody>
      </p:sp>
      <p:sp>
        <p:nvSpPr>
          <p:cNvPr id="11" name="object 11"/>
          <p:cNvSpPr txBox="1"/>
          <p:nvPr/>
        </p:nvSpPr>
        <p:spPr>
          <a:xfrm>
            <a:off x="862155" y="4474030"/>
            <a:ext cx="9153525" cy="274320"/>
          </a:xfrm>
          <a:prstGeom prst="rect">
            <a:avLst/>
          </a:prstGeom>
        </p:spPr>
        <p:txBody>
          <a:bodyPr vert="horz" wrap="square" lIns="0" tIns="16510" rIns="0" bIns="0" rtlCol="0">
            <a:spAutoFit/>
          </a:bodyPr>
          <a:lstStyle/>
          <a:p>
            <a:pPr marL="12700">
              <a:lnSpc>
                <a:spcPct val="100000"/>
              </a:lnSpc>
              <a:spcBef>
                <a:spcPts val="130"/>
              </a:spcBef>
              <a:tabLst>
                <a:tab pos="1674495" algn="l"/>
                <a:tab pos="2059305" algn="l"/>
                <a:tab pos="2665730" algn="l"/>
                <a:tab pos="4537710" algn="l"/>
                <a:tab pos="4823460" algn="l"/>
                <a:tab pos="5185410" algn="l"/>
                <a:tab pos="5788660" algn="l"/>
                <a:tab pos="6739890" algn="l"/>
                <a:tab pos="8041640" algn="l"/>
                <a:tab pos="8426450" algn="l"/>
                <a:tab pos="8674100" algn="l"/>
              </a:tabLst>
            </a:pPr>
            <a:r>
              <a:rPr sz="1600" spc="30" dirty="0">
                <a:solidFill>
                  <a:srgbClr val="53585F"/>
                </a:solidFill>
                <a:latin typeface="Arial MT"/>
                <a:cs typeface="Arial MT"/>
              </a:rPr>
              <a:t>communications	</a:t>
            </a:r>
            <a:r>
              <a:rPr sz="1600" spc="25" dirty="0">
                <a:solidFill>
                  <a:srgbClr val="53585F"/>
                </a:solidFill>
                <a:latin typeface="Arial MT"/>
                <a:cs typeface="Arial MT"/>
              </a:rPr>
              <a:t>for	short	distance.Bluetooth	</a:t>
            </a:r>
            <a:r>
              <a:rPr sz="1600" spc="5" dirty="0">
                <a:solidFill>
                  <a:srgbClr val="53585F"/>
                </a:solidFill>
                <a:latin typeface="Arial MT"/>
                <a:cs typeface="Arial MT"/>
              </a:rPr>
              <a:t>is	</a:t>
            </a:r>
            <a:r>
              <a:rPr sz="1600" spc="-5" dirty="0">
                <a:solidFill>
                  <a:srgbClr val="53585F"/>
                </a:solidFill>
                <a:latin typeface="Arial MT"/>
                <a:cs typeface="Arial MT"/>
              </a:rPr>
              <a:t>an	</a:t>
            </a:r>
            <a:r>
              <a:rPr sz="1600" spc="25" dirty="0">
                <a:solidFill>
                  <a:srgbClr val="53585F"/>
                </a:solidFill>
                <a:latin typeface="Arial MT"/>
                <a:cs typeface="Arial MT"/>
              </a:rPr>
              <a:t>open	</a:t>
            </a:r>
            <a:r>
              <a:rPr sz="1600" spc="20" dirty="0">
                <a:solidFill>
                  <a:srgbClr val="53585F"/>
                </a:solidFill>
                <a:latin typeface="Arial MT"/>
                <a:cs typeface="Arial MT"/>
              </a:rPr>
              <a:t>standa</a:t>
            </a:r>
            <a:r>
              <a:rPr sz="1600" spc="-20" dirty="0">
                <a:solidFill>
                  <a:srgbClr val="53585F"/>
                </a:solidFill>
                <a:latin typeface="Arial MT"/>
                <a:cs typeface="Arial MT"/>
              </a:rPr>
              <a:t>r</a:t>
            </a:r>
            <a:r>
              <a:rPr sz="1600" spc="70" dirty="0">
                <a:solidFill>
                  <a:srgbClr val="53585F"/>
                </a:solidFill>
                <a:latin typeface="Arial MT"/>
                <a:cs typeface="Arial MT"/>
              </a:rPr>
              <a:t>d</a:t>
            </a:r>
            <a:r>
              <a:rPr sz="1600" dirty="0">
                <a:solidFill>
                  <a:srgbClr val="53585F"/>
                </a:solidFill>
                <a:latin typeface="Arial MT"/>
                <a:cs typeface="Arial MT"/>
              </a:rPr>
              <a:t>	</a:t>
            </a:r>
            <a:r>
              <a:rPr sz="1600" spc="25" dirty="0">
                <a:solidFill>
                  <a:srgbClr val="53585F"/>
                </a:solidFill>
                <a:latin typeface="Arial MT"/>
                <a:cs typeface="Arial MT"/>
              </a:rPr>
              <a:t>speci</a:t>
            </a:r>
            <a:r>
              <a:rPr sz="1600" spc="20" dirty="0">
                <a:solidFill>
                  <a:srgbClr val="53585F"/>
                </a:solidFill>
                <a:latin typeface="Arial MT"/>
                <a:cs typeface="Arial MT"/>
              </a:rPr>
              <a:t>fi</a:t>
            </a:r>
            <a:r>
              <a:rPr sz="1600" spc="30" dirty="0">
                <a:solidFill>
                  <a:srgbClr val="53585F"/>
                </a:solidFill>
                <a:latin typeface="Arial MT"/>
                <a:cs typeface="Arial MT"/>
              </a:rPr>
              <a:t>cation</a:t>
            </a:r>
            <a:r>
              <a:rPr sz="1600" dirty="0">
                <a:solidFill>
                  <a:srgbClr val="53585F"/>
                </a:solidFill>
                <a:latin typeface="Arial MT"/>
                <a:cs typeface="Arial MT"/>
              </a:rPr>
              <a:t>	</a:t>
            </a:r>
            <a:r>
              <a:rPr sz="1600" spc="25" dirty="0">
                <a:solidFill>
                  <a:srgbClr val="53585F"/>
                </a:solidFill>
                <a:latin typeface="Arial MT"/>
                <a:cs typeface="Arial MT"/>
              </a:rPr>
              <a:t>for</a:t>
            </a:r>
            <a:r>
              <a:rPr sz="1600" dirty="0">
                <a:solidFill>
                  <a:srgbClr val="53585F"/>
                </a:solidFill>
                <a:latin typeface="Arial MT"/>
                <a:cs typeface="Arial MT"/>
              </a:rPr>
              <a:t>	</a:t>
            </a:r>
            <a:r>
              <a:rPr sz="1600" spc="-20" dirty="0">
                <a:solidFill>
                  <a:srgbClr val="53585F"/>
                </a:solidFill>
                <a:latin typeface="Arial MT"/>
                <a:cs typeface="Arial MT"/>
              </a:rPr>
              <a:t>a</a:t>
            </a:r>
            <a:r>
              <a:rPr sz="1600" dirty="0">
                <a:solidFill>
                  <a:srgbClr val="53585F"/>
                </a:solidFill>
                <a:latin typeface="Arial MT"/>
                <a:cs typeface="Arial MT"/>
              </a:rPr>
              <a:t>	</a:t>
            </a:r>
            <a:r>
              <a:rPr sz="1600" spc="20" dirty="0">
                <a:solidFill>
                  <a:srgbClr val="53585F"/>
                </a:solidFill>
                <a:latin typeface="Arial MT"/>
                <a:cs typeface="Arial MT"/>
              </a:rPr>
              <a:t>radio</a:t>
            </a:r>
            <a:endParaRPr sz="1600">
              <a:latin typeface="Arial MT"/>
              <a:cs typeface="Arial MT"/>
            </a:endParaRPr>
          </a:p>
        </p:txBody>
      </p:sp>
      <p:sp>
        <p:nvSpPr>
          <p:cNvPr id="12" name="object 12"/>
          <p:cNvSpPr txBox="1"/>
          <p:nvPr/>
        </p:nvSpPr>
        <p:spPr>
          <a:xfrm>
            <a:off x="677915" y="5244096"/>
            <a:ext cx="80010" cy="212090"/>
          </a:xfrm>
          <a:prstGeom prst="rect">
            <a:avLst/>
          </a:prstGeom>
        </p:spPr>
        <p:txBody>
          <a:bodyPr vert="horz" wrap="square" lIns="0" tIns="15240" rIns="0" bIns="0" rtlCol="0">
            <a:spAutoFit/>
          </a:bodyPr>
          <a:lstStyle/>
          <a:p>
            <a:pPr marL="12700">
              <a:lnSpc>
                <a:spcPct val="100000"/>
              </a:lnSpc>
              <a:spcBef>
                <a:spcPts val="120"/>
              </a:spcBef>
            </a:pPr>
            <a:r>
              <a:rPr sz="1200" spc="-175" dirty="0">
                <a:solidFill>
                  <a:srgbClr val="515151"/>
                </a:solidFill>
                <a:latin typeface="SimSun"/>
                <a:cs typeface="SimSun"/>
              </a:rPr>
              <a:t>•</a:t>
            </a:r>
            <a:endParaRPr sz="1200">
              <a:latin typeface="SimSun"/>
              <a:cs typeface="SimSun"/>
            </a:endParaRPr>
          </a:p>
        </p:txBody>
      </p:sp>
      <p:sp>
        <p:nvSpPr>
          <p:cNvPr id="13" name="object 13"/>
          <p:cNvSpPr txBox="1"/>
          <p:nvPr/>
        </p:nvSpPr>
        <p:spPr>
          <a:xfrm>
            <a:off x="862155" y="4719798"/>
            <a:ext cx="9153525" cy="1258037"/>
          </a:xfrm>
          <a:prstGeom prst="rect">
            <a:avLst/>
          </a:prstGeom>
        </p:spPr>
        <p:txBody>
          <a:bodyPr vert="horz" wrap="square" lIns="0" tIns="14605" rIns="0" bIns="0" rtlCol="0">
            <a:spAutoFit/>
          </a:bodyPr>
          <a:lstStyle/>
          <a:p>
            <a:pPr marL="12700" marR="5080" algn="just">
              <a:lnSpc>
                <a:spcPct val="100800"/>
              </a:lnSpc>
              <a:spcBef>
                <a:spcPts val="115"/>
              </a:spcBef>
            </a:pPr>
            <a:r>
              <a:rPr sz="1600" spc="15" dirty="0">
                <a:solidFill>
                  <a:srgbClr val="53585F"/>
                </a:solidFill>
                <a:latin typeface="Arial MT"/>
                <a:cs typeface="Arial MT"/>
              </a:rPr>
              <a:t>frequency </a:t>
            </a:r>
            <a:r>
              <a:rPr sz="1600" spc="-20" dirty="0">
                <a:solidFill>
                  <a:srgbClr val="53585F"/>
                </a:solidFill>
                <a:latin typeface="Arial MT"/>
                <a:cs typeface="Arial MT"/>
              </a:rPr>
              <a:t>(RF)based, </a:t>
            </a:r>
            <a:r>
              <a:rPr sz="1600" spc="20" dirty="0">
                <a:solidFill>
                  <a:srgbClr val="53585F"/>
                </a:solidFill>
                <a:latin typeface="Arial MT"/>
                <a:cs typeface="Arial MT"/>
              </a:rPr>
              <a:t>short-range </a:t>
            </a:r>
            <a:r>
              <a:rPr sz="1600" spc="30" dirty="0">
                <a:solidFill>
                  <a:srgbClr val="53585F"/>
                </a:solidFill>
                <a:latin typeface="Arial MT"/>
                <a:cs typeface="Arial MT"/>
              </a:rPr>
              <a:t>connectivity </a:t>
            </a:r>
            <a:r>
              <a:rPr sz="1600" spc="25" dirty="0">
                <a:solidFill>
                  <a:srgbClr val="53585F"/>
                </a:solidFill>
                <a:latin typeface="Arial MT"/>
                <a:cs typeface="Arial MT"/>
              </a:rPr>
              <a:t>technology </a:t>
            </a:r>
            <a:r>
              <a:rPr sz="1600" spc="30" dirty="0">
                <a:solidFill>
                  <a:srgbClr val="53585F"/>
                </a:solidFill>
                <a:latin typeface="Arial MT"/>
                <a:cs typeface="Arial MT"/>
              </a:rPr>
              <a:t>that </a:t>
            </a:r>
            <a:r>
              <a:rPr sz="1600" spc="20" dirty="0">
                <a:solidFill>
                  <a:srgbClr val="53585F"/>
                </a:solidFill>
                <a:latin typeface="Arial MT"/>
                <a:cs typeface="Arial MT"/>
              </a:rPr>
              <a:t>promises </a:t>
            </a:r>
            <a:r>
              <a:rPr sz="1600" spc="55" dirty="0">
                <a:solidFill>
                  <a:srgbClr val="53585F"/>
                </a:solidFill>
                <a:latin typeface="Arial MT"/>
                <a:cs typeface="Arial MT"/>
              </a:rPr>
              <a:t>to </a:t>
            </a:r>
            <a:r>
              <a:rPr sz="1600" spc="15" dirty="0">
                <a:solidFill>
                  <a:srgbClr val="53585F"/>
                </a:solidFill>
                <a:latin typeface="Arial MT"/>
                <a:cs typeface="Arial MT"/>
              </a:rPr>
              <a:t>change </a:t>
            </a:r>
            <a:r>
              <a:rPr sz="1600" spc="20" dirty="0">
                <a:solidFill>
                  <a:srgbClr val="53585F"/>
                </a:solidFill>
                <a:latin typeface="Arial MT"/>
                <a:cs typeface="Arial MT"/>
              </a:rPr>
              <a:t>the </a:t>
            </a:r>
            <a:r>
              <a:rPr sz="1600" spc="15" dirty="0">
                <a:solidFill>
                  <a:srgbClr val="53585F"/>
                </a:solidFill>
                <a:latin typeface="Arial MT"/>
                <a:cs typeface="Arial MT"/>
              </a:rPr>
              <a:t>face </a:t>
            </a:r>
            <a:r>
              <a:rPr sz="1600" spc="35" dirty="0">
                <a:solidFill>
                  <a:srgbClr val="53585F"/>
                </a:solidFill>
                <a:latin typeface="Arial MT"/>
                <a:cs typeface="Arial MT"/>
              </a:rPr>
              <a:t>of </a:t>
            </a:r>
            <a:r>
              <a:rPr sz="1600" spc="40" dirty="0">
                <a:solidFill>
                  <a:srgbClr val="53585F"/>
                </a:solidFill>
                <a:latin typeface="Arial MT"/>
                <a:cs typeface="Arial MT"/>
              </a:rPr>
              <a:t> computing</a:t>
            </a:r>
            <a:r>
              <a:rPr sz="1600" dirty="0">
                <a:solidFill>
                  <a:srgbClr val="53585F"/>
                </a:solidFill>
                <a:latin typeface="Arial MT"/>
                <a:cs typeface="Arial MT"/>
              </a:rPr>
              <a:t> </a:t>
            </a:r>
            <a:r>
              <a:rPr sz="1600" spc="20" dirty="0">
                <a:solidFill>
                  <a:srgbClr val="53585F"/>
                </a:solidFill>
                <a:latin typeface="Arial MT"/>
                <a:cs typeface="Arial MT"/>
              </a:rPr>
              <a:t>and</a:t>
            </a:r>
            <a:r>
              <a:rPr sz="1600" spc="5" dirty="0">
                <a:solidFill>
                  <a:srgbClr val="53585F"/>
                </a:solidFill>
                <a:latin typeface="Arial MT"/>
                <a:cs typeface="Arial MT"/>
              </a:rPr>
              <a:t> wireless </a:t>
            </a:r>
            <a:r>
              <a:rPr sz="1600" spc="30" dirty="0">
                <a:solidFill>
                  <a:srgbClr val="53585F"/>
                </a:solidFill>
                <a:latin typeface="Arial MT"/>
                <a:cs typeface="Arial MT"/>
              </a:rPr>
              <a:t>communication.</a:t>
            </a:r>
            <a:r>
              <a:rPr sz="1600" spc="5" dirty="0">
                <a:solidFill>
                  <a:srgbClr val="53585F"/>
                </a:solidFill>
                <a:latin typeface="Arial MT"/>
                <a:cs typeface="Arial MT"/>
              </a:rPr>
              <a:t> </a:t>
            </a:r>
            <a:r>
              <a:rPr sz="1600" spc="-25" dirty="0">
                <a:solidFill>
                  <a:srgbClr val="53585F"/>
                </a:solidFill>
                <a:latin typeface="Arial MT"/>
                <a:cs typeface="Arial MT"/>
              </a:rPr>
              <a:t>I</a:t>
            </a:r>
            <a:endParaRPr sz="1600" dirty="0">
              <a:latin typeface="Arial MT"/>
              <a:cs typeface="Arial MT"/>
            </a:endParaRPr>
          </a:p>
          <a:p>
            <a:pPr marL="12700" marR="5080" algn="just">
              <a:lnSpc>
                <a:spcPct val="100800"/>
              </a:lnSpc>
            </a:pPr>
            <a:r>
              <a:rPr lang="en-US" sz="1600" dirty="0">
                <a:latin typeface="Arial MT"/>
                <a:cs typeface="Arial MT"/>
              </a:rPr>
              <a:t>Now a day’s robotic cars are developed by using Wireless technology. Wireless technology in Robotics starts with Bluetooth, WI-FI, and </a:t>
            </a:r>
            <a:r>
              <a:rPr lang="en-US" sz="1600" dirty="0" err="1">
                <a:latin typeface="Arial MT"/>
                <a:cs typeface="Arial MT"/>
              </a:rPr>
              <a:t>Zigbee</a:t>
            </a:r>
            <a:r>
              <a:rPr lang="en-US" sz="1600" dirty="0">
                <a:latin typeface="Arial MT"/>
                <a:cs typeface="Arial MT"/>
              </a:rPr>
              <a:t> Communication. Based on the Requirement and Application they deployed the communication in Projects.</a:t>
            </a:r>
            <a:endParaRPr sz="1600" dirty="0">
              <a:latin typeface="Arial MT"/>
              <a:cs typeface="Arial MT"/>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3429000" y="1435100"/>
            <a:ext cx="3835400" cy="635000"/>
          </a:xfrm>
          <a:prstGeom prst="rect">
            <a:avLst/>
          </a:prstGeom>
        </p:spPr>
      </p:pic>
      <p:sp>
        <p:nvSpPr>
          <p:cNvPr id="3" name="object 3"/>
          <p:cNvSpPr txBox="1">
            <a:spLocks noGrp="1"/>
          </p:cNvSpPr>
          <p:nvPr>
            <p:ph type="title"/>
          </p:nvPr>
        </p:nvSpPr>
        <p:spPr>
          <a:xfrm>
            <a:off x="3441090" y="1279936"/>
            <a:ext cx="3811270" cy="722630"/>
          </a:xfrm>
          <a:prstGeom prst="rect">
            <a:avLst/>
          </a:prstGeom>
        </p:spPr>
        <p:txBody>
          <a:bodyPr vert="horz" wrap="square" lIns="0" tIns="15875" rIns="0" bIns="0" rtlCol="0">
            <a:spAutoFit/>
          </a:bodyPr>
          <a:lstStyle/>
          <a:p>
            <a:pPr marL="12700">
              <a:lnSpc>
                <a:spcPct val="100000"/>
              </a:lnSpc>
              <a:spcBef>
                <a:spcPts val="125"/>
              </a:spcBef>
            </a:pPr>
            <a:r>
              <a:rPr spc="150" dirty="0">
                <a:solidFill>
                  <a:srgbClr val="515151"/>
                </a:solidFill>
              </a:rPr>
              <a:t>Need</a:t>
            </a:r>
            <a:r>
              <a:rPr spc="-35" dirty="0">
                <a:solidFill>
                  <a:srgbClr val="515151"/>
                </a:solidFill>
              </a:rPr>
              <a:t> </a:t>
            </a:r>
            <a:r>
              <a:rPr spc="-40" dirty="0">
                <a:solidFill>
                  <a:srgbClr val="515151"/>
                </a:solidFill>
              </a:rPr>
              <a:t>of</a:t>
            </a:r>
            <a:r>
              <a:rPr spc="-35" dirty="0">
                <a:solidFill>
                  <a:srgbClr val="515151"/>
                </a:solidFill>
              </a:rPr>
              <a:t> </a:t>
            </a:r>
            <a:r>
              <a:rPr spc="100" dirty="0">
                <a:solidFill>
                  <a:srgbClr val="515151"/>
                </a:solidFill>
              </a:rPr>
              <a:t>Project</a:t>
            </a:r>
          </a:p>
        </p:txBody>
      </p:sp>
      <p:sp>
        <p:nvSpPr>
          <p:cNvPr id="4" name="object 4"/>
          <p:cNvSpPr txBox="1"/>
          <p:nvPr/>
        </p:nvSpPr>
        <p:spPr>
          <a:xfrm>
            <a:off x="677915" y="2513945"/>
            <a:ext cx="100965" cy="206375"/>
          </a:xfrm>
          <a:prstGeom prst="rect">
            <a:avLst/>
          </a:prstGeom>
        </p:spPr>
        <p:txBody>
          <a:bodyPr vert="horz" wrap="square" lIns="0" tIns="17145" rIns="0" bIns="0" rtlCol="0">
            <a:spAutoFit/>
          </a:bodyPr>
          <a:lstStyle/>
          <a:p>
            <a:pPr marL="12700">
              <a:lnSpc>
                <a:spcPct val="100000"/>
              </a:lnSpc>
              <a:spcBef>
                <a:spcPts val="135"/>
              </a:spcBef>
            </a:pPr>
            <a:r>
              <a:rPr sz="1150" spc="185" dirty="0">
                <a:solidFill>
                  <a:srgbClr val="515151"/>
                </a:solidFill>
                <a:latin typeface="Times New Roman"/>
                <a:cs typeface="Times New Roman"/>
              </a:rPr>
              <a:t>•</a:t>
            </a:r>
            <a:endParaRPr sz="1150">
              <a:latin typeface="Times New Roman"/>
              <a:cs typeface="Times New Roman"/>
            </a:endParaRPr>
          </a:p>
        </p:txBody>
      </p:sp>
      <p:sp>
        <p:nvSpPr>
          <p:cNvPr id="5" name="object 5"/>
          <p:cNvSpPr txBox="1"/>
          <p:nvPr/>
        </p:nvSpPr>
        <p:spPr>
          <a:xfrm>
            <a:off x="677915" y="3249240"/>
            <a:ext cx="100965" cy="206375"/>
          </a:xfrm>
          <a:prstGeom prst="rect">
            <a:avLst/>
          </a:prstGeom>
        </p:spPr>
        <p:txBody>
          <a:bodyPr vert="horz" wrap="square" lIns="0" tIns="17145" rIns="0" bIns="0" rtlCol="0">
            <a:spAutoFit/>
          </a:bodyPr>
          <a:lstStyle/>
          <a:p>
            <a:pPr marL="12700">
              <a:lnSpc>
                <a:spcPct val="100000"/>
              </a:lnSpc>
              <a:spcBef>
                <a:spcPts val="135"/>
              </a:spcBef>
            </a:pPr>
            <a:r>
              <a:rPr sz="1150" spc="185" dirty="0">
                <a:solidFill>
                  <a:srgbClr val="515151"/>
                </a:solidFill>
                <a:latin typeface="Times New Roman"/>
                <a:cs typeface="Times New Roman"/>
              </a:rPr>
              <a:t>•</a:t>
            </a:r>
            <a:endParaRPr sz="1150">
              <a:latin typeface="Times New Roman"/>
              <a:cs typeface="Times New Roman"/>
            </a:endParaRPr>
          </a:p>
        </p:txBody>
      </p:sp>
      <p:sp>
        <p:nvSpPr>
          <p:cNvPr id="6" name="object 6"/>
          <p:cNvSpPr txBox="1"/>
          <p:nvPr/>
        </p:nvSpPr>
        <p:spPr>
          <a:xfrm>
            <a:off x="998717" y="2479035"/>
            <a:ext cx="8790305" cy="1460500"/>
          </a:xfrm>
          <a:prstGeom prst="rect">
            <a:avLst/>
          </a:prstGeom>
        </p:spPr>
        <p:txBody>
          <a:bodyPr vert="horz" wrap="square" lIns="0" tIns="30480" rIns="0" bIns="0" rtlCol="0">
            <a:spAutoFit/>
          </a:bodyPr>
          <a:lstStyle/>
          <a:p>
            <a:pPr marL="12700" marR="5080">
              <a:lnSpc>
                <a:spcPts val="1800"/>
              </a:lnSpc>
              <a:spcBef>
                <a:spcPts val="240"/>
              </a:spcBef>
            </a:pPr>
            <a:r>
              <a:rPr sz="1550" spc="30" dirty="0">
                <a:solidFill>
                  <a:srgbClr val="515151"/>
                </a:solidFill>
                <a:latin typeface="Times New Roman"/>
                <a:cs typeface="Times New Roman"/>
              </a:rPr>
              <a:t>We </a:t>
            </a:r>
            <a:r>
              <a:rPr sz="1550" spc="50" dirty="0">
                <a:solidFill>
                  <a:srgbClr val="515151"/>
                </a:solidFill>
                <a:latin typeface="Times New Roman"/>
                <a:cs typeface="Times New Roman"/>
              </a:rPr>
              <a:t>know that, </a:t>
            </a:r>
            <a:r>
              <a:rPr sz="1550" spc="35" dirty="0">
                <a:solidFill>
                  <a:srgbClr val="515151"/>
                </a:solidFill>
                <a:latin typeface="Times New Roman"/>
                <a:cs typeface="Times New Roman"/>
              </a:rPr>
              <a:t>Electric </a:t>
            </a:r>
            <a:r>
              <a:rPr sz="1550" spc="10" dirty="0">
                <a:solidFill>
                  <a:srgbClr val="515151"/>
                </a:solidFill>
                <a:latin typeface="Times New Roman"/>
                <a:cs typeface="Times New Roman"/>
              </a:rPr>
              <a:t>vehicles </a:t>
            </a:r>
            <a:r>
              <a:rPr sz="1550" spc="30" dirty="0">
                <a:solidFill>
                  <a:srgbClr val="515151"/>
                </a:solidFill>
                <a:latin typeface="Times New Roman"/>
                <a:cs typeface="Times New Roman"/>
              </a:rPr>
              <a:t>use </a:t>
            </a:r>
            <a:r>
              <a:rPr sz="1550" spc="20" dirty="0">
                <a:solidFill>
                  <a:srgbClr val="515151"/>
                </a:solidFill>
                <a:latin typeface="Times New Roman"/>
                <a:cs typeface="Times New Roman"/>
              </a:rPr>
              <a:t>electricity </a:t>
            </a:r>
            <a:r>
              <a:rPr sz="1550" spc="40" dirty="0">
                <a:solidFill>
                  <a:srgbClr val="515151"/>
                </a:solidFill>
                <a:latin typeface="Times New Roman"/>
                <a:cs typeface="Times New Roman"/>
              </a:rPr>
              <a:t>to charge </a:t>
            </a:r>
            <a:r>
              <a:rPr sz="1550" spc="45" dirty="0">
                <a:solidFill>
                  <a:srgbClr val="515151"/>
                </a:solidFill>
                <a:latin typeface="Times New Roman"/>
                <a:cs typeface="Times New Roman"/>
              </a:rPr>
              <a:t>their </a:t>
            </a:r>
            <a:r>
              <a:rPr sz="1550" spc="40" dirty="0">
                <a:solidFill>
                  <a:srgbClr val="515151"/>
                </a:solidFill>
                <a:latin typeface="Times New Roman"/>
                <a:cs typeface="Times New Roman"/>
              </a:rPr>
              <a:t>batteries </a:t>
            </a:r>
            <a:r>
              <a:rPr sz="1550" spc="35" dirty="0">
                <a:solidFill>
                  <a:srgbClr val="515151"/>
                </a:solidFill>
                <a:latin typeface="Times New Roman"/>
                <a:cs typeface="Times New Roman"/>
              </a:rPr>
              <a:t>instead </a:t>
            </a:r>
            <a:r>
              <a:rPr sz="1550" spc="-5" dirty="0">
                <a:solidFill>
                  <a:srgbClr val="515151"/>
                </a:solidFill>
                <a:latin typeface="Times New Roman"/>
                <a:cs typeface="Times New Roman"/>
              </a:rPr>
              <a:t>of </a:t>
            </a:r>
            <a:r>
              <a:rPr sz="1550" spc="25" dirty="0">
                <a:solidFill>
                  <a:srgbClr val="515151"/>
                </a:solidFill>
                <a:latin typeface="Times New Roman"/>
                <a:cs typeface="Times New Roman"/>
              </a:rPr>
              <a:t>using </a:t>
            </a:r>
            <a:r>
              <a:rPr sz="1550" spc="-5" dirty="0">
                <a:solidFill>
                  <a:srgbClr val="515151"/>
                </a:solidFill>
                <a:latin typeface="Times New Roman"/>
                <a:cs typeface="Times New Roman"/>
              </a:rPr>
              <a:t>fossil </a:t>
            </a:r>
            <a:r>
              <a:rPr sz="1550" spc="10" dirty="0">
                <a:solidFill>
                  <a:srgbClr val="515151"/>
                </a:solidFill>
                <a:latin typeface="Times New Roman"/>
                <a:cs typeface="Times New Roman"/>
              </a:rPr>
              <a:t>fuels like </a:t>
            </a:r>
            <a:r>
              <a:rPr sz="1550" spc="15" dirty="0">
                <a:solidFill>
                  <a:srgbClr val="515151"/>
                </a:solidFill>
                <a:latin typeface="Times New Roman"/>
                <a:cs typeface="Times New Roman"/>
              </a:rPr>
              <a:t> </a:t>
            </a:r>
            <a:r>
              <a:rPr sz="1550" spc="40" dirty="0">
                <a:solidFill>
                  <a:srgbClr val="515151"/>
                </a:solidFill>
                <a:latin typeface="Times New Roman"/>
                <a:cs typeface="Times New Roman"/>
              </a:rPr>
              <a:t>petrol</a:t>
            </a:r>
            <a:r>
              <a:rPr sz="1550" spc="5" dirty="0">
                <a:solidFill>
                  <a:srgbClr val="515151"/>
                </a:solidFill>
                <a:latin typeface="Times New Roman"/>
                <a:cs typeface="Times New Roman"/>
              </a:rPr>
              <a:t> </a:t>
            </a:r>
            <a:r>
              <a:rPr sz="1550" spc="55" dirty="0">
                <a:solidFill>
                  <a:srgbClr val="515151"/>
                </a:solidFill>
                <a:latin typeface="Times New Roman"/>
                <a:cs typeface="Times New Roman"/>
              </a:rPr>
              <a:t>or</a:t>
            </a:r>
            <a:r>
              <a:rPr sz="1550" spc="10" dirty="0">
                <a:solidFill>
                  <a:srgbClr val="515151"/>
                </a:solidFill>
                <a:latin typeface="Times New Roman"/>
                <a:cs typeface="Times New Roman"/>
              </a:rPr>
              <a:t> diesel. </a:t>
            </a:r>
            <a:r>
              <a:rPr sz="1550" spc="35" dirty="0">
                <a:solidFill>
                  <a:srgbClr val="515151"/>
                </a:solidFill>
                <a:latin typeface="Times New Roman"/>
                <a:cs typeface="Times New Roman"/>
              </a:rPr>
              <a:t>Electric</a:t>
            </a:r>
            <a:r>
              <a:rPr sz="1550" spc="10" dirty="0">
                <a:solidFill>
                  <a:srgbClr val="515151"/>
                </a:solidFill>
                <a:latin typeface="Times New Roman"/>
                <a:cs typeface="Times New Roman"/>
              </a:rPr>
              <a:t> vehicles</a:t>
            </a:r>
            <a:r>
              <a:rPr sz="1550" spc="5" dirty="0">
                <a:solidFill>
                  <a:srgbClr val="515151"/>
                </a:solidFill>
                <a:latin typeface="Times New Roman"/>
                <a:cs typeface="Times New Roman"/>
              </a:rPr>
              <a:t> </a:t>
            </a:r>
            <a:r>
              <a:rPr sz="1550" spc="50" dirty="0">
                <a:solidFill>
                  <a:srgbClr val="515151"/>
                </a:solidFill>
                <a:latin typeface="Times New Roman"/>
                <a:cs typeface="Times New Roman"/>
              </a:rPr>
              <a:t>are</a:t>
            </a:r>
            <a:r>
              <a:rPr sz="1550" spc="10" dirty="0">
                <a:solidFill>
                  <a:srgbClr val="515151"/>
                </a:solidFill>
                <a:latin typeface="Times New Roman"/>
                <a:cs typeface="Times New Roman"/>
              </a:rPr>
              <a:t> </a:t>
            </a:r>
            <a:r>
              <a:rPr sz="1550" spc="35" dirty="0">
                <a:solidFill>
                  <a:srgbClr val="515151"/>
                </a:solidFill>
                <a:latin typeface="Times New Roman"/>
                <a:cs typeface="Times New Roman"/>
              </a:rPr>
              <a:t>more</a:t>
            </a:r>
            <a:r>
              <a:rPr sz="1550" spc="10" dirty="0">
                <a:solidFill>
                  <a:srgbClr val="515151"/>
                </a:solidFill>
                <a:latin typeface="Times New Roman"/>
                <a:cs typeface="Times New Roman"/>
              </a:rPr>
              <a:t> </a:t>
            </a:r>
            <a:r>
              <a:rPr sz="1550" spc="5" dirty="0">
                <a:solidFill>
                  <a:srgbClr val="515151"/>
                </a:solidFill>
                <a:latin typeface="Times New Roman"/>
                <a:cs typeface="Times New Roman"/>
              </a:rPr>
              <a:t>efficient,</a:t>
            </a:r>
            <a:r>
              <a:rPr sz="1550" spc="10" dirty="0">
                <a:solidFill>
                  <a:srgbClr val="515151"/>
                </a:solidFill>
                <a:latin typeface="Times New Roman"/>
                <a:cs typeface="Times New Roman"/>
              </a:rPr>
              <a:t> </a:t>
            </a:r>
            <a:r>
              <a:rPr sz="1550" spc="60" dirty="0">
                <a:solidFill>
                  <a:srgbClr val="515151"/>
                </a:solidFill>
                <a:latin typeface="Times New Roman"/>
                <a:cs typeface="Times New Roman"/>
              </a:rPr>
              <a:t>and</a:t>
            </a:r>
            <a:r>
              <a:rPr sz="1550" spc="5" dirty="0">
                <a:solidFill>
                  <a:srgbClr val="515151"/>
                </a:solidFill>
                <a:latin typeface="Times New Roman"/>
                <a:cs typeface="Times New Roman"/>
              </a:rPr>
              <a:t> </a:t>
            </a:r>
            <a:r>
              <a:rPr sz="1550" spc="60" dirty="0">
                <a:solidFill>
                  <a:srgbClr val="515151"/>
                </a:solidFill>
                <a:latin typeface="Times New Roman"/>
                <a:cs typeface="Times New Roman"/>
              </a:rPr>
              <a:t>that</a:t>
            </a:r>
            <a:r>
              <a:rPr sz="1550" spc="10" dirty="0">
                <a:solidFill>
                  <a:srgbClr val="515151"/>
                </a:solidFill>
                <a:latin typeface="Times New Roman"/>
                <a:cs typeface="Times New Roman"/>
              </a:rPr>
              <a:t> </a:t>
            </a:r>
            <a:r>
              <a:rPr sz="1550" spc="30" dirty="0">
                <a:solidFill>
                  <a:srgbClr val="515151"/>
                </a:solidFill>
                <a:latin typeface="Times New Roman"/>
                <a:cs typeface="Times New Roman"/>
              </a:rPr>
              <a:t>combined</a:t>
            </a:r>
            <a:r>
              <a:rPr sz="1550" spc="10" dirty="0">
                <a:solidFill>
                  <a:srgbClr val="515151"/>
                </a:solidFill>
                <a:latin typeface="Times New Roman"/>
                <a:cs typeface="Times New Roman"/>
              </a:rPr>
              <a:t> </a:t>
            </a:r>
            <a:r>
              <a:rPr sz="1550" spc="40" dirty="0">
                <a:solidFill>
                  <a:srgbClr val="515151"/>
                </a:solidFill>
                <a:latin typeface="Times New Roman"/>
                <a:cs typeface="Times New Roman"/>
              </a:rPr>
              <a:t>with</a:t>
            </a:r>
            <a:r>
              <a:rPr sz="1550" spc="10" dirty="0">
                <a:solidFill>
                  <a:srgbClr val="515151"/>
                </a:solidFill>
                <a:latin typeface="Times New Roman"/>
                <a:cs typeface="Times New Roman"/>
              </a:rPr>
              <a:t> </a:t>
            </a:r>
            <a:r>
              <a:rPr sz="1550" spc="50" dirty="0">
                <a:solidFill>
                  <a:srgbClr val="515151"/>
                </a:solidFill>
                <a:latin typeface="Times New Roman"/>
                <a:cs typeface="Times New Roman"/>
              </a:rPr>
              <a:t>the</a:t>
            </a:r>
            <a:r>
              <a:rPr sz="1550" spc="10" dirty="0">
                <a:solidFill>
                  <a:srgbClr val="515151"/>
                </a:solidFill>
                <a:latin typeface="Times New Roman"/>
                <a:cs typeface="Times New Roman"/>
              </a:rPr>
              <a:t> </a:t>
            </a:r>
            <a:r>
              <a:rPr sz="1550" spc="20" dirty="0">
                <a:solidFill>
                  <a:srgbClr val="515151"/>
                </a:solidFill>
                <a:latin typeface="Times New Roman"/>
                <a:cs typeface="Times New Roman"/>
              </a:rPr>
              <a:t>electricity</a:t>
            </a:r>
            <a:r>
              <a:rPr sz="1550" spc="5" dirty="0">
                <a:solidFill>
                  <a:srgbClr val="515151"/>
                </a:solidFill>
                <a:latin typeface="Times New Roman"/>
                <a:cs typeface="Times New Roman"/>
              </a:rPr>
              <a:t> </a:t>
            </a:r>
            <a:r>
              <a:rPr sz="1550" spc="25" dirty="0">
                <a:solidFill>
                  <a:srgbClr val="515151"/>
                </a:solidFill>
                <a:latin typeface="Times New Roman"/>
                <a:cs typeface="Times New Roman"/>
              </a:rPr>
              <a:t>cost</a:t>
            </a:r>
            <a:r>
              <a:rPr sz="1550" spc="10" dirty="0">
                <a:solidFill>
                  <a:srgbClr val="515151"/>
                </a:solidFill>
                <a:latin typeface="Times New Roman"/>
                <a:cs typeface="Times New Roman"/>
              </a:rPr>
              <a:t> </a:t>
            </a:r>
            <a:r>
              <a:rPr sz="1550" spc="30" dirty="0">
                <a:solidFill>
                  <a:srgbClr val="515151"/>
                </a:solidFill>
                <a:latin typeface="Times New Roman"/>
                <a:cs typeface="Times New Roman"/>
              </a:rPr>
              <a:t>means</a:t>
            </a:r>
            <a:r>
              <a:rPr sz="1550" spc="10" dirty="0">
                <a:solidFill>
                  <a:srgbClr val="515151"/>
                </a:solidFill>
                <a:latin typeface="Times New Roman"/>
                <a:cs typeface="Times New Roman"/>
              </a:rPr>
              <a:t> </a:t>
            </a:r>
            <a:r>
              <a:rPr sz="1550" spc="60" dirty="0">
                <a:solidFill>
                  <a:srgbClr val="515151"/>
                </a:solidFill>
                <a:latin typeface="Times New Roman"/>
                <a:cs typeface="Times New Roman"/>
              </a:rPr>
              <a:t>that </a:t>
            </a:r>
            <a:r>
              <a:rPr sz="1550" spc="-375" dirty="0">
                <a:solidFill>
                  <a:srgbClr val="515151"/>
                </a:solidFill>
                <a:latin typeface="Times New Roman"/>
                <a:cs typeface="Times New Roman"/>
              </a:rPr>
              <a:t> </a:t>
            </a:r>
            <a:r>
              <a:rPr sz="1550" spc="35" dirty="0">
                <a:solidFill>
                  <a:srgbClr val="515151"/>
                </a:solidFill>
                <a:latin typeface="Times New Roman"/>
                <a:cs typeface="Times New Roman"/>
              </a:rPr>
              <a:t>charging</a:t>
            </a:r>
            <a:r>
              <a:rPr sz="1550" spc="5" dirty="0">
                <a:solidFill>
                  <a:srgbClr val="515151"/>
                </a:solidFill>
                <a:latin typeface="Times New Roman"/>
                <a:cs typeface="Times New Roman"/>
              </a:rPr>
              <a:t> </a:t>
            </a:r>
            <a:r>
              <a:rPr sz="1550" spc="55" dirty="0">
                <a:solidFill>
                  <a:srgbClr val="515151"/>
                </a:solidFill>
                <a:latin typeface="Times New Roman"/>
                <a:cs typeface="Times New Roman"/>
              </a:rPr>
              <a:t>an</a:t>
            </a:r>
            <a:r>
              <a:rPr sz="1550" spc="5" dirty="0">
                <a:solidFill>
                  <a:srgbClr val="515151"/>
                </a:solidFill>
                <a:latin typeface="Times New Roman"/>
                <a:cs typeface="Times New Roman"/>
              </a:rPr>
              <a:t> </a:t>
            </a:r>
            <a:r>
              <a:rPr sz="1550" spc="20" dirty="0">
                <a:solidFill>
                  <a:srgbClr val="515151"/>
                </a:solidFill>
                <a:latin typeface="Times New Roman"/>
                <a:cs typeface="Times New Roman"/>
              </a:rPr>
              <a:t>electric</a:t>
            </a:r>
            <a:r>
              <a:rPr sz="1550" spc="10" dirty="0">
                <a:solidFill>
                  <a:srgbClr val="515151"/>
                </a:solidFill>
                <a:latin typeface="Times New Roman"/>
                <a:cs typeface="Times New Roman"/>
              </a:rPr>
              <a:t> vehicle</a:t>
            </a:r>
            <a:r>
              <a:rPr sz="1550" spc="5" dirty="0">
                <a:solidFill>
                  <a:srgbClr val="515151"/>
                </a:solidFill>
                <a:latin typeface="Times New Roman"/>
                <a:cs typeface="Times New Roman"/>
              </a:rPr>
              <a:t> </a:t>
            </a:r>
            <a:r>
              <a:rPr sz="1550" spc="-10" dirty="0">
                <a:solidFill>
                  <a:srgbClr val="515151"/>
                </a:solidFill>
                <a:latin typeface="Times New Roman"/>
                <a:cs typeface="Times New Roman"/>
              </a:rPr>
              <a:t>is</a:t>
            </a:r>
            <a:r>
              <a:rPr sz="1550" spc="10" dirty="0">
                <a:solidFill>
                  <a:srgbClr val="515151"/>
                </a:solidFill>
                <a:latin typeface="Times New Roman"/>
                <a:cs typeface="Times New Roman"/>
              </a:rPr>
              <a:t> </a:t>
            </a:r>
            <a:r>
              <a:rPr sz="1550" spc="45" dirty="0">
                <a:solidFill>
                  <a:srgbClr val="515151"/>
                </a:solidFill>
                <a:latin typeface="Times New Roman"/>
                <a:cs typeface="Times New Roman"/>
              </a:rPr>
              <a:t>cheaper</a:t>
            </a:r>
            <a:r>
              <a:rPr sz="1550" spc="5" dirty="0">
                <a:solidFill>
                  <a:srgbClr val="515151"/>
                </a:solidFill>
                <a:latin typeface="Times New Roman"/>
                <a:cs typeface="Times New Roman"/>
              </a:rPr>
              <a:t> </a:t>
            </a:r>
            <a:r>
              <a:rPr sz="1550" spc="60" dirty="0">
                <a:solidFill>
                  <a:srgbClr val="515151"/>
                </a:solidFill>
                <a:latin typeface="Times New Roman"/>
                <a:cs typeface="Times New Roman"/>
              </a:rPr>
              <a:t>than</a:t>
            </a:r>
            <a:r>
              <a:rPr sz="1550" spc="10" dirty="0">
                <a:solidFill>
                  <a:srgbClr val="515151"/>
                </a:solidFill>
                <a:latin typeface="Times New Roman"/>
                <a:cs typeface="Times New Roman"/>
              </a:rPr>
              <a:t> </a:t>
            </a:r>
            <a:r>
              <a:rPr sz="1550" spc="-10" dirty="0">
                <a:solidFill>
                  <a:srgbClr val="515151"/>
                </a:solidFill>
                <a:latin typeface="Times New Roman"/>
                <a:cs typeface="Times New Roman"/>
              </a:rPr>
              <a:t>filling</a:t>
            </a:r>
            <a:r>
              <a:rPr sz="1550" spc="5" dirty="0">
                <a:solidFill>
                  <a:srgbClr val="515151"/>
                </a:solidFill>
                <a:latin typeface="Times New Roman"/>
                <a:cs typeface="Times New Roman"/>
              </a:rPr>
              <a:t> </a:t>
            </a:r>
            <a:r>
              <a:rPr sz="1550" spc="40" dirty="0">
                <a:solidFill>
                  <a:srgbClr val="515151"/>
                </a:solidFill>
                <a:latin typeface="Times New Roman"/>
                <a:cs typeface="Times New Roman"/>
              </a:rPr>
              <a:t>petrol</a:t>
            </a:r>
            <a:r>
              <a:rPr sz="1550" spc="5" dirty="0">
                <a:solidFill>
                  <a:srgbClr val="515151"/>
                </a:solidFill>
                <a:latin typeface="Times New Roman"/>
                <a:cs typeface="Times New Roman"/>
              </a:rPr>
              <a:t> </a:t>
            </a:r>
            <a:r>
              <a:rPr sz="1550" spc="55" dirty="0">
                <a:solidFill>
                  <a:srgbClr val="515151"/>
                </a:solidFill>
                <a:latin typeface="Times New Roman"/>
                <a:cs typeface="Times New Roman"/>
              </a:rPr>
              <a:t>or</a:t>
            </a:r>
            <a:r>
              <a:rPr sz="1550" spc="10" dirty="0">
                <a:solidFill>
                  <a:srgbClr val="515151"/>
                </a:solidFill>
                <a:latin typeface="Times New Roman"/>
                <a:cs typeface="Times New Roman"/>
              </a:rPr>
              <a:t> diesel</a:t>
            </a:r>
            <a:r>
              <a:rPr sz="1550" spc="5" dirty="0">
                <a:solidFill>
                  <a:srgbClr val="515151"/>
                </a:solidFill>
                <a:latin typeface="Times New Roman"/>
                <a:cs typeface="Times New Roman"/>
              </a:rPr>
              <a:t> </a:t>
            </a:r>
            <a:r>
              <a:rPr sz="1550" spc="30" dirty="0">
                <a:solidFill>
                  <a:srgbClr val="515151"/>
                </a:solidFill>
                <a:latin typeface="Times New Roman"/>
                <a:cs typeface="Times New Roman"/>
              </a:rPr>
              <a:t>for</a:t>
            </a:r>
            <a:r>
              <a:rPr sz="1550" spc="10" dirty="0">
                <a:solidFill>
                  <a:srgbClr val="515151"/>
                </a:solidFill>
                <a:latin typeface="Times New Roman"/>
                <a:cs typeface="Times New Roman"/>
              </a:rPr>
              <a:t> </a:t>
            </a:r>
            <a:r>
              <a:rPr sz="1550" spc="45" dirty="0">
                <a:solidFill>
                  <a:srgbClr val="515151"/>
                </a:solidFill>
                <a:latin typeface="Times New Roman"/>
                <a:cs typeface="Times New Roman"/>
              </a:rPr>
              <a:t>your</a:t>
            </a:r>
            <a:r>
              <a:rPr sz="1550" spc="5" dirty="0">
                <a:solidFill>
                  <a:srgbClr val="515151"/>
                </a:solidFill>
                <a:latin typeface="Times New Roman"/>
                <a:cs typeface="Times New Roman"/>
              </a:rPr>
              <a:t> </a:t>
            </a:r>
            <a:r>
              <a:rPr sz="1550" spc="35" dirty="0">
                <a:solidFill>
                  <a:srgbClr val="515151"/>
                </a:solidFill>
                <a:latin typeface="Times New Roman"/>
                <a:cs typeface="Times New Roman"/>
              </a:rPr>
              <a:t>travel</a:t>
            </a:r>
            <a:r>
              <a:rPr sz="1550" spc="10" dirty="0">
                <a:solidFill>
                  <a:srgbClr val="515151"/>
                </a:solidFill>
                <a:latin typeface="Times New Roman"/>
                <a:cs typeface="Times New Roman"/>
              </a:rPr>
              <a:t> </a:t>
            </a:r>
            <a:r>
              <a:rPr sz="1550" spc="40" dirty="0">
                <a:solidFill>
                  <a:srgbClr val="515151"/>
                </a:solidFill>
                <a:latin typeface="Times New Roman"/>
                <a:cs typeface="Times New Roman"/>
              </a:rPr>
              <a:t>requirements.</a:t>
            </a:r>
            <a:endParaRPr sz="1550">
              <a:latin typeface="Times New Roman"/>
              <a:cs typeface="Times New Roman"/>
            </a:endParaRPr>
          </a:p>
          <a:p>
            <a:pPr marL="12700" marR="83820">
              <a:lnSpc>
                <a:spcPts val="1800"/>
              </a:lnSpc>
              <a:spcBef>
                <a:spcPts val="390"/>
              </a:spcBef>
            </a:pPr>
            <a:r>
              <a:rPr sz="1550" spc="85" dirty="0">
                <a:solidFill>
                  <a:srgbClr val="515151"/>
                </a:solidFill>
                <a:latin typeface="Times New Roman"/>
                <a:cs typeface="Times New Roman"/>
              </a:rPr>
              <a:t>In </a:t>
            </a:r>
            <a:r>
              <a:rPr sz="1550" spc="30" dirty="0">
                <a:solidFill>
                  <a:srgbClr val="515151"/>
                </a:solidFill>
                <a:latin typeface="Times New Roman"/>
                <a:cs typeface="Times New Roman"/>
              </a:rPr>
              <a:t>this </a:t>
            </a:r>
            <a:r>
              <a:rPr sz="1550" spc="35" dirty="0">
                <a:solidFill>
                  <a:srgbClr val="515151"/>
                </a:solidFill>
                <a:latin typeface="Times New Roman"/>
                <a:cs typeface="Times New Roman"/>
              </a:rPr>
              <a:t>project </a:t>
            </a:r>
            <a:r>
              <a:rPr sz="1550" spc="30" dirty="0">
                <a:solidFill>
                  <a:srgbClr val="515151"/>
                </a:solidFill>
                <a:latin typeface="Times New Roman"/>
                <a:cs typeface="Times New Roman"/>
              </a:rPr>
              <a:t>we </a:t>
            </a:r>
            <a:r>
              <a:rPr sz="1550" spc="25" dirty="0">
                <a:solidFill>
                  <a:srgbClr val="515151"/>
                </a:solidFill>
                <a:latin typeface="Times New Roman"/>
                <a:cs typeface="Times New Roman"/>
              </a:rPr>
              <a:t>controlling </a:t>
            </a:r>
            <a:r>
              <a:rPr sz="1550" spc="35" dirty="0">
                <a:solidFill>
                  <a:srgbClr val="515151"/>
                </a:solidFill>
                <a:latin typeface="Times New Roman"/>
                <a:cs typeface="Times New Roman"/>
              </a:rPr>
              <a:t>Electric </a:t>
            </a:r>
            <a:r>
              <a:rPr sz="1550" spc="50" dirty="0">
                <a:solidFill>
                  <a:srgbClr val="515151"/>
                </a:solidFill>
                <a:latin typeface="Times New Roman"/>
                <a:cs typeface="Times New Roman"/>
              </a:rPr>
              <a:t>car </a:t>
            </a:r>
            <a:r>
              <a:rPr sz="1550" spc="25" dirty="0">
                <a:solidFill>
                  <a:srgbClr val="515151"/>
                </a:solidFill>
                <a:latin typeface="Times New Roman"/>
                <a:cs typeface="Times New Roman"/>
              </a:rPr>
              <a:t>using </a:t>
            </a:r>
            <a:r>
              <a:rPr sz="1550" spc="10" dirty="0">
                <a:solidFill>
                  <a:srgbClr val="515151"/>
                </a:solidFill>
                <a:latin typeface="Times New Roman"/>
                <a:cs typeface="Times New Roman"/>
              </a:rPr>
              <a:t>wirelessly </a:t>
            </a:r>
            <a:r>
              <a:rPr sz="1550" spc="55" dirty="0">
                <a:solidFill>
                  <a:srgbClr val="515151"/>
                </a:solidFill>
                <a:latin typeface="Times New Roman"/>
                <a:cs typeface="Times New Roman"/>
              </a:rPr>
              <a:t>through </a:t>
            </a:r>
            <a:r>
              <a:rPr sz="1550" spc="40" dirty="0">
                <a:solidFill>
                  <a:srgbClr val="515151"/>
                </a:solidFill>
                <a:latin typeface="Times New Roman"/>
                <a:cs typeface="Times New Roman"/>
              </a:rPr>
              <a:t>Android </a:t>
            </a:r>
            <a:r>
              <a:rPr sz="1550" spc="45" dirty="0">
                <a:solidFill>
                  <a:srgbClr val="515151"/>
                </a:solidFill>
                <a:latin typeface="Times New Roman"/>
                <a:cs typeface="Times New Roman"/>
              </a:rPr>
              <a:t>smart phone </a:t>
            </a:r>
            <a:r>
              <a:rPr sz="1550" spc="25" dirty="0">
                <a:solidFill>
                  <a:srgbClr val="515151"/>
                </a:solidFill>
                <a:latin typeface="Times New Roman"/>
                <a:cs typeface="Times New Roman"/>
              </a:rPr>
              <a:t>using </a:t>
            </a:r>
            <a:r>
              <a:rPr sz="1550" spc="50" dirty="0">
                <a:solidFill>
                  <a:srgbClr val="515151"/>
                </a:solidFill>
                <a:latin typeface="Times New Roman"/>
                <a:cs typeface="Times New Roman"/>
              </a:rPr>
              <a:t>the </a:t>
            </a:r>
            <a:r>
              <a:rPr sz="1550" spc="55" dirty="0">
                <a:solidFill>
                  <a:srgbClr val="515151"/>
                </a:solidFill>
                <a:latin typeface="Times New Roman"/>
                <a:cs typeface="Times New Roman"/>
              </a:rPr>
              <a:t> </a:t>
            </a:r>
            <a:r>
              <a:rPr sz="1550" spc="35" dirty="0">
                <a:solidFill>
                  <a:srgbClr val="515151"/>
                </a:solidFill>
                <a:latin typeface="Times New Roman"/>
                <a:cs typeface="Times New Roman"/>
              </a:rPr>
              <a:t>Bluetooth</a:t>
            </a:r>
            <a:r>
              <a:rPr sz="1550" spc="15" dirty="0">
                <a:solidFill>
                  <a:srgbClr val="515151"/>
                </a:solidFill>
                <a:latin typeface="Times New Roman"/>
                <a:cs typeface="Times New Roman"/>
              </a:rPr>
              <a:t> </a:t>
            </a:r>
            <a:r>
              <a:rPr sz="1550" spc="25" dirty="0">
                <a:solidFill>
                  <a:srgbClr val="515151"/>
                </a:solidFill>
                <a:latin typeface="Times New Roman"/>
                <a:cs typeface="Times New Roman"/>
              </a:rPr>
              <a:t>module</a:t>
            </a:r>
            <a:r>
              <a:rPr sz="1550" spc="15" dirty="0">
                <a:solidFill>
                  <a:srgbClr val="515151"/>
                </a:solidFill>
                <a:latin typeface="Times New Roman"/>
                <a:cs typeface="Times New Roman"/>
              </a:rPr>
              <a:t> </a:t>
            </a:r>
            <a:r>
              <a:rPr sz="1550" spc="55" dirty="0">
                <a:solidFill>
                  <a:srgbClr val="515151"/>
                </a:solidFill>
                <a:latin typeface="Times New Roman"/>
                <a:cs typeface="Times New Roman"/>
              </a:rPr>
              <a:t>through</a:t>
            </a:r>
            <a:r>
              <a:rPr sz="1550" spc="15" dirty="0">
                <a:solidFill>
                  <a:srgbClr val="515151"/>
                </a:solidFill>
                <a:latin typeface="Times New Roman"/>
                <a:cs typeface="Times New Roman"/>
              </a:rPr>
              <a:t> </a:t>
            </a:r>
            <a:r>
              <a:rPr sz="1550" spc="60" dirty="0">
                <a:solidFill>
                  <a:srgbClr val="515151"/>
                </a:solidFill>
                <a:latin typeface="Times New Roman"/>
                <a:cs typeface="Times New Roman"/>
              </a:rPr>
              <a:t>UART</a:t>
            </a:r>
            <a:r>
              <a:rPr sz="1550" spc="15" dirty="0">
                <a:solidFill>
                  <a:srgbClr val="515151"/>
                </a:solidFill>
                <a:latin typeface="Times New Roman"/>
                <a:cs typeface="Times New Roman"/>
              </a:rPr>
              <a:t> </a:t>
            </a:r>
            <a:r>
              <a:rPr sz="1550" spc="30" dirty="0">
                <a:solidFill>
                  <a:srgbClr val="515151"/>
                </a:solidFill>
                <a:latin typeface="Times New Roman"/>
                <a:cs typeface="Times New Roman"/>
              </a:rPr>
              <a:t>protocol</a:t>
            </a:r>
            <a:r>
              <a:rPr sz="1550" spc="15" dirty="0">
                <a:solidFill>
                  <a:srgbClr val="515151"/>
                </a:solidFill>
                <a:latin typeface="Times New Roman"/>
                <a:cs typeface="Times New Roman"/>
              </a:rPr>
              <a:t> </a:t>
            </a:r>
            <a:r>
              <a:rPr sz="1550" spc="40" dirty="0">
                <a:solidFill>
                  <a:srgbClr val="515151"/>
                </a:solidFill>
                <a:latin typeface="Times New Roman"/>
                <a:cs typeface="Times New Roman"/>
              </a:rPr>
              <a:t>with</a:t>
            </a:r>
            <a:r>
              <a:rPr sz="1550" spc="15" dirty="0">
                <a:solidFill>
                  <a:srgbClr val="515151"/>
                </a:solidFill>
                <a:latin typeface="Times New Roman"/>
                <a:cs typeface="Times New Roman"/>
              </a:rPr>
              <a:t> </a:t>
            </a:r>
            <a:r>
              <a:rPr sz="1550" spc="50" dirty="0">
                <a:solidFill>
                  <a:srgbClr val="515151"/>
                </a:solidFill>
                <a:latin typeface="Times New Roman"/>
                <a:cs typeface="Times New Roman"/>
              </a:rPr>
              <a:t>the</a:t>
            </a:r>
            <a:r>
              <a:rPr sz="1550" spc="15" dirty="0">
                <a:solidFill>
                  <a:srgbClr val="515151"/>
                </a:solidFill>
                <a:latin typeface="Times New Roman"/>
                <a:cs typeface="Times New Roman"/>
              </a:rPr>
              <a:t> </a:t>
            </a:r>
            <a:r>
              <a:rPr sz="1550" spc="35" dirty="0">
                <a:solidFill>
                  <a:srgbClr val="515151"/>
                </a:solidFill>
                <a:latin typeface="Times New Roman"/>
                <a:cs typeface="Times New Roman"/>
              </a:rPr>
              <a:t>Robotic</a:t>
            </a:r>
            <a:r>
              <a:rPr sz="1550" spc="15" dirty="0">
                <a:solidFill>
                  <a:srgbClr val="515151"/>
                </a:solidFill>
                <a:latin typeface="Times New Roman"/>
                <a:cs typeface="Times New Roman"/>
              </a:rPr>
              <a:t> </a:t>
            </a:r>
            <a:r>
              <a:rPr sz="1550" spc="25" dirty="0">
                <a:solidFill>
                  <a:srgbClr val="515151"/>
                </a:solidFill>
                <a:latin typeface="Times New Roman"/>
                <a:cs typeface="Times New Roman"/>
              </a:rPr>
              <a:t>mechanism.So,</a:t>
            </a:r>
            <a:r>
              <a:rPr sz="1550" spc="15" dirty="0">
                <a:solidFill>
                  <a:srgbClr val="515151"/>
                </a:solidFill>
                <a:latin typeface="Times New Roman"/>
                <a:cs typeface="Times New Roman"/>
              </a:rPr>
              <a:t> </a:t>
            </a:r>
            <a:r>
              <a:rPr sz="1550" spc="45" dirty="0">
                <a:solidFill>
                  <a:srgbClr val="515151"/>
                </a:solidFill>
                <a:latin typeface="Times New Roman"/>
                <a:cs typeface="Times New Roman"/>
              </a:rPr>
              <a:t>user</a:t>
            </a:r>
            <a:r>
              <a:rPr sz="1550" spc="15" dirty="0">
                <a:solidFill>
                  <a:srgbClr val="515151"/>
                </a:solidFill>
                <a:latin typeface="Times New Roman"/>
                <a:cs typeface="Times New Roman"/>
              </a:rPr>
              <a:t> </a:t>
            </a:r>
            <a:r>
              <a:rPr sz="1550" spc="40" dirty="0">
                <a:solidFill>
                  <a:srgbClr val="515151"/>
                </a:solidFill>
                <a:latin typeface="Times New Roman"/>
                <a:cs typeface="Times New Roman"/>
              </a:rPr>
              <a:t>can</a:t>
            </a:r>
            <a:r>
              <a:rPr sz="1550" spc="15" dirty="0">
                <a:solidFill>
                  <a:srgbClr val="515151"/>
                </a:solidFill>
                <a:latin typeface="Times New Roman"/>
                <a:cs typeface="Times New Roman"/>
              </a:rPr>
              <a:t> </a:t>
            </a:r>
            <a:r>
              <a:rPr sz="1550" spc="35" dirty="0">
                <a:solidFill>
                  <a:srgbClr val="515151"/>
                </a:solidFill>
                <a:latin typeface="Times New Roman"/>
                <a:cs typeface="Times New Roman"/>
              </a:rPr>
              <a:t>control</a:t>
            </a:r>
            <a:r>
              <a:rPr sz="1550" spc="20" dirty="0">
                <a:solidFill>
                  <a:srgbClr val="515151"/>
                </a:solidFill>
                <a:latin typeface="Times New Roman"/>
                <a:cs typeface="Times New Roman"/>
              </a:rPr>
              <a:t> </a:t>
            </a:r>
            <a:r>
              <a:rPr sz="1550" spc="50" dirty="0">
                <a:solidFill>
                  <a:srgbClr val="515151"/>
                </a:solidFill>
                <a:latin typeface="Times New Roman"/>
                <a:cs typeface="Times New Roman"/>
              </a:rPr>
              <a:t>the</a:t>
            </a:r>
            <a:r>
              <a:rPr sz="1550" spc="15" dirty="0">
                <a:solidFill>
                  <a:srgbClr val="515151"/>
                </a:solidFill>
                <a:latin typeface="Times New Roman"/>
                <a:cs typeface="Times New Roman"/>
              </a:rPr>
              <a:t> </a:t>
            </a:r>
            <a:r>
              <a:rPr sz="1550" spc="35" dirty="0">
                <a:solidFill>
                  <a:srgbClr val="515151"/>
                </a:solidFill>
                <a:latin typeface="Times New Roman"/>
                <a:cs typeface="Times New Roman"/>
              </a:rPr>
              <a:t>Electric </a:t>
            </a:r>
            <a:r>
              <a:rPr sz="1550" spc="-375" dirty="0">
                <a:solidFill>
                  <a:srgbClr val="515151"/>
                </a:solidFill>
                <a:latin typeface="Times New Roman"/>
                <a:cs typeface="Times New Roman"/>
              </a:rPr>
              <a:t> </a:t>
            </a:r>
            <a:r>
              <a:rPr sz="1550" spc="50" dirty="0">
                <a:solidFill>
                  <a:srgbClr val="515151"/>
                </a:solidFill>
                <a:latin typeface="Times New Roman"/>
                <a:cs typeface="Times New Roman"/>
              </a:rPr>
              <a:t>car</a:t>
            </a:r>
            <a:r>
              <a:rPr sz="1550" spc="5" dirty="0">
                <a:solidFill>
                  <a:srgbClr val="515151"/>
                </a:solidFill>
                <a:latin typeface="Times New Roman"/>
                <a:cs typeface="Times New Roman"/>
              </a:rPr>
              <a:t> </a:t>
            </a:r>
            <a:r>
              <a:rPr sz="1550" spc="25" dirty="0">
                <a:solidFill>
                  <a:srgbClr val="515151"/>
                </a:solidFill>
                <a:latin typeface="Times New Roman"/>
                <a:cs typeface="Times New Roman"/>
              </a:rPr>
              <a:t>from</a:t>
            </a:r>
            <a:r>
              <a:rPr sz="1550" spc="5" dirty="0">
                <a:solidFill>
                  <a:srgbClr val="515151"/>
                </a:solidFill>
                <a:latin typeface="Times New Roman"/>
                <a:cs typeface="Times New Roman"/>
              </a:rPr>
              <a:t> </a:t>
            </a:r>
            <a:r>
              <a:rPr sz="1550" spc="45" dirty="0">
                <a:solidFill>
                  <a:srgbClr val="515151"/>
                </a:solidFill>
                <a:latin typeface="Times New Roman"/>
                <a:cs typeface="Times New Roman"/>
              </a:rPr>
              <a:t>anywhere</a:t>
            </a:r>
            <a:r>
              <a:rPr sz="1550" spc="5" dirty="0">
                <a:solidFill>
                  <a:srgbClr val="515151"/>
                </a:solidFill>
                <a:latin typeface="Times New Roman"/>
                <a:cs typeface="Times New Roman"/>
              </a:rPr>
              <a:t> </a:t>
            </a:r>
            <a:r>
              <a:rPr sz="1550" spc="35" dirty="0">
                <a:solidFill>
                  <a:srgbClr val="515151"/>
                </a:solidFill>
                <a:latin typeface="Times New Roman"/>
                <a:cs typeface="Times New Roman"/>
              </a:rPr>
              <a:t>within</a:t>
            </a:r>
            <a:r>
              <a:rPr sz="1550" spc="5" dirty="0">
                <a:solidFill>
                  <a:srgbClr val="515151"/>
                </a:solidFill>
                <a:latin typeface="Times New Roman"/>
                <a:cs typeface="Times New Roman"/>
              </a:rPr>
              <a:t> </a:t>
            </a:r>
            <a:r>
              <a:rPr sz="1550" spc="50" dirty="0">
                <a:solidFill>
                  <a:srgbClr val="515151"/>
                </a:solidFill>
                <a:latin typeface="Times New Roman"/>
                <a:cs typeface="Times New Roman"/>
              </a:rPr>
              <a:t>the</a:t>
            </a:r>
            <a:r>
              <a:rPr sz="1550" spc="5" dirty="0">
                <a:solidFill>
                  <a:srgbClr val="515151"/>
                </a:solidFill>
                <a:latin typeface="Times New Roman"/>
                <a:cs typeface="Times New Roman"/>
              </a:rPr>
              <a:t> </a:t>
            </a:r>
            <a:r>
              <a:rPr sz="1550" spc="55" dirty="0">
                <a:solidFill>
                  <a:srgbClr val="515151"/>
                </a:solidFill>
                <a:latin typeface="Times New Roman"/>
                <a:cs typeface="Times New Roman"/>
              </a:rPr>
              <a:t>rang</a:t>
            </a:r>
            <a:r>
              <a:rPr sz="1550" spc="5" dirty="0">
                <a:solidFill>
                  <a:srgbClr val="515151"/>
                </a:solidFill>
                <a:latin typeface="Times New Roman"/>
                <a:cs typeface="Times New Roman"/>
              </a:rPr>
              <a:t> </a:t>
            </a:r>
            <a:r>
              <a:rPr sz="1550" spc="-5" dirty="0">
                <a:solidFill>
                  <a:srgbClr val="515151"/>
                </a:solidFill>
                <a:latin typeface="Times New Roman"/>
                <a:cs typeface="Times New Roman"/>
              </a:rPr>
              <a:t>of</a:t>
            </a:r>
            <a:r>
              <a:rPr sz="1550" spc="5" dirty="0">
                <a:solidFill>
                  <a:srgbClr val="515151"/>
                </a:solidFill>
                <a:latin typeface="Times New Roman"/>
                <a:cs typeface="Times New Roman"/>
              </a:rPr>
              <a:t> </a:t>
            </a:r>
            <a:r>
              <a:rPr sz="1550" spc="25" dirty="0">
                <a:solidFill>
                  <a:srgbClr val="515151"/>
                </a:solidFill>
                <a:latin typeface="Times New Roman"/>
                <a:cs typeface="Times New Roman"/>
              </a:rPr>
              <a:t>controlled.</a:t>
            </a:r>
            <a:endParaRPr sz="1550">
              <a:latin typeface="Times New Roman"/>
              <a:cs typeface="Times New Roman"/>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3124200" y="1524000"/>
            <a:ext cx="4457700" cy="444500"/>
          </a:xfrm>
          <a:prstGeom prst="rect">
            <a:avLst/>
          </a:prstGeom>
        </p:spPr>
      </p:pic>
      <p:sp>
        <p:nvSpPr>
          <p:cNvPr id="3" name="object 3"/>
          <p:cNvSpPr txBox="1">
            <a:spLocks noGrp="1"/>
          </p:cNvSpPr>
          <p:nvPr>
            <p:ph type="title"/>
          </p:nvPr>
        </p:nvSpPr>
        <p:spPr>
          <a:xfrm>
            <a:off x="3119664" y="1402820"/>
            <a:ext cx="4454525" cy="508000"/>
          </a:xfrm>
          <a:prstGeom prst="rect">
            <a:avLst/>
          </a:prstGeom>
        </p:spPr>
        <p:txBody>
          <a:bodyPr vert="horz" wrap="square" lIns="0" tIns="14604" rIns="0" bIns="0" rtlCol="0">
            <a:spAutoFit/>
          </a:bodyPr>
          <a:lstStyle/>
          <a:p>
            <a:pPr marL="12700">
              <a:lnSpc>
                <a:spcPct val="100000"/>
              </a:lnSpc>
              <a:spcBef>
                <a:spcPts val="114"/>
              </a:spcBef>
            </a:pPr>
            <a:r>
              <a:rPr sz="3150" spc="70" dirty="0">
                <a:solidFill>
                  <a:srgbClr val="515151"/>
                </a:solidFill>
              </a:rPr>
              <a:t>Project</a:t>
            </a:r>
            <a:r>
              <a:rPr sz="3150" spc="-30" dirty="0">
                <a:solidFill>
                  <a:srgbClr val="515151"/>
                </a:solidFill>
              </a:rPr>
              <a:t> </a:t>
            </a:r>
            <a:r>
              <a:rPr sz="3150" spc="-35" dirty="0">
                <a:solidFill>
                  <a:srgbClr val="515151"/>
                </a:solidFill>
              </a:rPr>
              <a:t>Aim</a:t>
            </a:r>
            <a:r>
              <a:rPr sz="3150" spc="-30" dirty="0">
                <a:solidFill>
                  <a:srgbClr val="515151"/>
                </a:solidFill>
              </a:rPr>
              <a:t> </a:t>
            </a:r>
            <a:r>
              <a:rPr sz="3150" spc="100" dirty="0">
                <a:solidFill>
                  <a:srgbClr val="515151"/>
                </a:solidFill>
              </a:rPr>
              <a:t>and</a:t>
            </a:r>
            <a:r>
              <a:rPr sz="3150" spc="-30" dirty="0">
                <a:solidFill>
                  <a:srgbClr val="515151"/>
                </a:solidFill>
              </a:rPr>
              <a:t> </a:t>
            </a:r>
            <a:r>
              <a:rPr sz="3150" spc="55" dirty="0">
                <a:solidFill>
                  <a:srgbClr val="515151"/>
                </a:solidFill>
              </a:rPr>
              <a:t>Objective</a:t>
            </a:r>
            <a:endParaRPr sz="3150"/>
          </a:p>
        </p:txBody>
      </p:sp>
      <p:sp>
        <p:nvSpPr>
          <p:cNvPr id="4" name="object 4"/>
          <p:cNvSpPr txBox="1"/>
          <p:nvPr/>
        </p:nvSpPr>
        <p:spPr>
          <a:xfrm>
            <a:off x="677915" y="2653857"/>
            <a:ext cx="82550" cy="221615"/>
          </a:xfrm>
          <a:prstGeom prst="rect">
            <a:avLst/>
          </a:prstGeom>
        </p:spPr>
        <p:txBody>
          <a:bodyPr vert="horz" wrap="square" lIns="0" tIns="17145" rIns="0" bIns="0" rtlCol="0">
            <a:spAutoFit/>
          </a:bodyPr>
          <a:lstStyle/>
          <a:p>
            <a:pPr marL="12700">
              <a:lnSpc>
                <a:spcPct val="100000"/>
              </a:lnSpc>
              <a:spcBef>
                <a:spcPts val="135"/>
              </a:spcBef>
            </a:pPr>
            <a:r>
              <a:rPr sz="1250" spc="10" dirty="0">
                <a:solidFill>
                  <a:srgbClr val="515151"/>
                </a:solidFill>
                <a:latin typeface="Times New Roman"/>
                <a:cs typeface="Times New Roman"/>
              </a:rPr>
              <a:t>•</a:t>
            </a:r>
            <a:endParaRPr sz="1250">
              <a:latin typeface="Times New Roman"/>
              <a:cs typeface="Times New Roman"/>
            </a:endParaRPr>
          </a:p>
        </p:txBody>
      </p:sp>
      <p:sp>
        <p:nvSpPr>
          <p:cNvPr id="5" name="object 5"/>
          <p:cNvSpPr txBox="1"/>
          <p:nvPr/>
        </p:nvSpPr>
        <p:spPr>
          <a:xfrm>
            <a:off x="677915" y="3456179"/>
            <a:ext cx="82550" cy="221615"/>
          </a:xfrm>
          <a:prstGeom prst="rect">
            <a:avLst/>
          </a:prstGeom>
        </p:spPr>
        <p:txBody>
          <a:bodyPr vert="horz" wrap="square" lIns="0" tIns="17145" rIns="0" bIns="0" rtlCol="0">
            <a:spAutoFit/>
          </a:bodyPr>
          <a:lstStyle/>
          <a:p>
            <a:pPr marL="12700">
              <a:lnSpc>
                <a:spcPct val="100000"/>
              </a:lnSpc>
              <a:spcBef>
                <a:spcPts val="135"/>
              </a:spcBef>
            </a:pPr>
            <a:r>
              <a:rPr sz="1250" spc="10" dirty="0">
                <a:solidFill>
                  <a:srgbClr val="515151"/>
                </a:solidFill>
                <a:latin typeface="Times New Roman"/>
                <a:cs typeface="Times New Roman"/>
              </a:rPr>
              <a:t>•</a:t>
            </a:r>
            <a:endParaRPr sz="1250">
              <a:latin typeface="Times New Roman"/>
              <a:cs typeface="Times New Roman"/>
            </a:endParaRPr>
          </a:p>
        </p:txBody>
      </p:sp>
      <p:sp>
        <p:nvSpPr>
          <p:cNvPr id="6" name="object 6"/>
          <p:cNvSpPr txBox="1"/>
          <p:nvPr/>
        </p:nvSpPr>
        <p:spPr>
          <a:xfrm>
            <a:off x="998717" y="2619973"/>
            <a:ext cx="9016365" cy="2287905"/>
          </a:xfrm>
          <a:prstGeom prst="rect">
            <a:avLst/>
          </a:prstGeom>
        </p:spPr>
        <p:txBody>
          <a:bodyPr vert="horz" wrap="square" lIns="0" tIns="29209" rIns="0" bIns="0" rtlCol="0">
            <a:spAutoFit/>
          </a:bodyPr>
          <a:lstStyle/>
          <a:p>
            <a:pPr marL="12700" marR="5080" algn="just">
              <a:lnSpc>
                <a:spcPts val="1980"/>
              </a:lnSpc>
              <a:spcBef>
                <a:spcPts val="229"/>
              </a:spcBef>
            </a:pPr>
            <a:r>
              <a:rPr sz="1700" dirty="0">
                <a:solidFill>
                  <a:srgbClr val="515151"/>
                </a:solidFill>
                <a:latin typeface="Times New Roman"/>
                <a:cs typeface="Times New Roman"/>
              </a:rPr>
              <a:t>Aim: The aim of this project to designing a </a:t>
            </a:r>
            <a:r>
              <a:rPr sz="1700" spc="5" dirty="0">
                <a:solidFill>
                  <a:srgbClr val="515151"/>
                </a:solidFill>
                <a:latin typeface="Times New Roman"/>
                <a:cs typeface="Times New Roman"/>
              </a:rPr>
              <a:t>ROBOTI </a:t>
            </a:r>
            <a:r>
              <a:rPr sz="1700" dirty="0">
                <a:solidFill>
                  <a:srgbClr val="515151"/>
                </a:solidFill>
                <a:latin typeface="Times New Roman"/>
                <a:cs typeface="Times New Roman"/>
              </a:rPr>
              <a:t>car that can be operated wirelessly through </a:t>
            </a:r>
            <a:r>
              <a:rPr sz="1700" spc="5" dirty="0">
                <a:solidFill>
                  <a:srgbClr val="515151"/>
                </a:solidFill>
                <a:latin typeface="Times New Roman"/>
                <a:cs typeface="Times New Roman"/>
              </a:rPr>
              <a:t> </a:t>
            </a:r>
            <a:r>
              <a:rPr sz="1700" dirty="0">
                <a:solidFill>
                  <a:srgbClr val="515151"/>
                </a:solidFill>
                <a:latin typeface="Times New Roman"/>
                <a:cs typeface="Times New Roman"/>
              </a:rPr>
              <a:t>Bluetooth communication using Android </a:t>
            </a:r>
            <a:r>
              <a:rPr sz="1700" spc="5" dirty="0">
                <a:solidFill>
                  <a:srgbClr val="515151"/>
                </a:solidFill>
                <a:latin typeface="Times New Roman"/>
                <a:cs typeface="Times New Roman"/>
              </a:rPr>
              <a:t>Apps on </a:t>
            </a:r>
            <a:r>
              <a:rPr sz="1700" dirty="0">
                <a:solidFill>
                  <a:srgbClr val="515151"/>
                </a:solidFill>
                <a:latin typeface="Times New Roman"/>
                <a:cs typeface="Times New Roman"/>
              </a:rPr>
              <a:t>smart phone. </a:t>
            </a:r>
            <a:r>
              <a:rPr sz="1700" spc="-55" dirty="0">
                <a:solidFill>
                  <a:srgbClr val="515151"/>
                </a:solidFill>
                <a:latin typeface="Times New Roman"/>
                <a:cs typeface="Times New Roman"/>
              </a:rPr>
              <a:t>To </a:t>
            </a:r>
            <a:r>
              <a:rPr sz="1700" dirty="0">
                <a:solidFill>
                  <a:srgbClr val="515151"/>
                </a:solidFill>
                <a:latin typeface="Times New Roman"/>
                <a:cs typeface="Times New Roman"/>
              </a:rPr>
              <a:t>avoid the vehicle/car accident </a:t>
            </a:r>
            <a:r>
              <a:rPr sz="1700" spc="5" dirty="0">
                <a:solidFill>
                  <a:srgbClr val="515151"/>
                </a:solidFill>
                <a:latin typeface="Times New Roman"/>
                <a:cs typeface="Times New Roman"/>
              </a:rPr>
              <a:t>by </a:t>
            </a:r>
            <a:r>
              <a:rPr sz="1700" spc="10" dirty="0">
                <a:solidFill>
                  <a:srgbClr val="515151"/>
                </a:solidFill>
                <a:latin typeface="Times New Roman"/>
                <a:cs typeface="Times New Roman"/>
              </a:rPr>
              <a:t> </a:t>
            </a:r>
            <a:r>
              <a:rPr sz="1700" dirty="0">
                <a:solidFill>
                  <a:srgbClr val="515151"/>
                </a:solidFill>
                <a:latin typeface="Times New Roman"/>
                <a:cs typeface="Times New Roman"/>
              </a:rPr>
              <a:t>using the </a:t>
            </a:r>
            <a:r>
              <a:rPr sz="1700" spc="-5" dirty="0">
                <a:solidFill>
                  <a:srgbClr val="515151"/>
                </a:solidFill>
                <a:latin typeface="Times New Roman"/>
                <a:cs typeface="Times New Roman"/>
              </a:rPr>
              <a:t>different-different</a:t>
            </a:r>
            <a:r>
              <a:rPr sz="1700" dirty="0">
                <a:solidFill>
                  <a:srgbClr val="515151"/>
                </a:solidFill>
                <a:latin typeface="Times New Roman"/>
                <a:cs typeface="Times New Roman"/>
              </a:rPr>
              <a:t> sensor models.</a:t>
            </a:r>
            <a:endParaRPr sz="1700" dirty="0">
              <a:latin typeface="Times New Roman"/>
              <a:cs typeface="Times New Roman"/>
            </a:endParaRPr>
          </a:p>
          <a:p>
            <a:pPr marL="66675">
              <a:lnSpc>
                <a:spcPct val="100000"/>
              </a:lnSpc>
              <a:spcBef>
                <a:spcPts val="260"/>
              </a:spcBef>
            </a:pPr>
            <a:r>
              <a:rPr sz="1700" dirty="0">
                <a:solidFill>
                  <a:srgbClr val="515151"/>
                </a:solidFill>
                <a:latin typeface="Times New Roman"/>
                <a:cs typeface="Times New Roman"/>
              </a:rPr>
              <a:t>Objective:</a:t>
            </a:r>
            <a:endParaRPr sz="1700" dirty="0">
              <a:latin typeface="Times New Roman"/>
              <a:cs typeface="Times New Roman"/>
            </a:endParaRPr>
          </a:p>
          <a:p>
            <a:pPr marL="232410" marR="4309110">
              <a:lnSpc>
                <a:spcPct val="115599"/>
              </a:lnSpc>
            </a:pPr>
            <a:r>
              <a:rPr sz="1700" spc="-30" dirty="0">
                <a:solidFill>
                  <a:srgbClr val="515151"/>
                </a:solidFill>
                <a:latin typeface="Times New Roman"/>
                <a:cs typeface="Times New Roman"/>
              </a:rPr>
              <a:t>1.To </a:t>
            </a:r>
            <a:r>
              <a:rPr sz="1700" dirty="0" smtClean="0">
                <a:solidFill>
                  <a:srgbClr val="515151"/>
                </a:solidFill>
                <a:latin typeface="Times New Roman"/>
                <a:cs typeface="Times New Roman"/>
              </a:rPr>
              <a:t>control </a:t>
            </a:r>
            <a:r>
              <a:rPr sz="1700" dirty="0">
                <a:solidFill>
                  <a:srgbClr val="515151"/>
                </a:solidFill>
                <a:latin typeface="Times New Roman"/>
                <a:cs typeface="Times New Roman"/>
              </a:rPr>
              <a:t>the car with help of Android phone. </a:t>
            </a:r>
            <a:r>
              <a:rPr sz="1700" spc="5" dirty="0">
                <a:solidFill>
                  <a:srgbClr val="515151"/>
                </a:solidFill>
                <a:latin typeface="Times New Roman"/>
                <a:cs typeface="Times New Roman"/>
              </a:rPr>
              <a:t> </a:t>
            </a:r>
            <a:r>
              <a:rPr sz="1700" dirty="0">
                <a:solidFill>
                  <a:srgbClr val="515151"/>
                </a:solidFill>
                <a:latin typeface="Times New Roman"/>
                <a:cs typeface="Times New Roman"/>
              </a:rPr>
              <a:t>2.Drive the car/vehicle</a:t>
            </a:r>
            <a:r>
              <a:rPr sz="1700" spc="5" dirty="0">
                <a:solidFill>
                  <a:srgbClr val="515151"/>
                </a:solidFill>
                <a:latin typeface="Times New Roman"/>
                <a:cs typeface="Times New Roman"/>
              </a:rPr>
              <a:t> </a:t>
            </a:r>
            <a:r>
              <a:rPr sz="1700" dirty="0">
                <a:solidFill>
                  <a:srgbClr val="515151"/>
                </a:solidFill>
                <a:latin typeface="Times New Roman"/>
                <a:cs typeface="Times New Roman"/>
              </a:rPr>
              <a:t>safely and</a:t>
            </a:r>
            <a:r>
              <a:rPr sz="1700" spc="5" dirty="0">
                <a:solidFill>
                  <a:srgbClr val="515151"/>
                </a:solidFill>
                <a:latin typeface="Times New Roman"/>
                <a:cs typeface="Times New Roman"/>
              </a:rPr>
              <a:t> </a:t>
            </a:r>
            <a:r>
              <a:rPr sz="1700" dirty="0">
                <a:solidFill>
                  <a:srgbClr val="515151"/>
                </a:solidFill>
                <a:latin typeface="Times New Roman"/>
                <a:cs typeface="Times New Roman"/>
              </a:rPr>
              <a:t>with the </a:t>
            </a:r>
            <a:r>
              <a:rPr sz="1700" spc="-15" dirty="0">
                <a:solidFill>
                  <a:srgbClr val="515151"/>
                </a:solidFill>
                <a:latin typeface="Times New Roman"/>
                <a:cs typeface="Times New Roman"/>
              </a:rPr>
              <a:t>security. </a:t>
            </a:r>
            <a:r>
              <a:rPr sz="1700" spc="-409" dirty="0">
                <a:solidFill>
                  <a:srgbClr val="515151"/>
                </a:solidFill>
                <a:latin typeface="Times New Roman"/>
                <a:cs typeface="Times New Roman"/>
              </a:rPr>
              <a:t> </a:t>
            </a:r>
            <a:r>
              <a:rPr sz="1700" spc="-15" dirty="0">
                <a:solidFill>
                  <a:srgbClr val="515151"/>
                </a:solidFill>
                <a:latin typeface="Times New Roman"/>
                <a:cs typeface="Times New Roman"/>
              </a:rPr>
              <a:t>3.Avoid</a:t>
            </a:r>
            <a:r>
              <a:rPr sz="1700" spc="-5" dirty="0">
                <a:solidFill>
                  <a:srgbClr val="515151"/>
                </a:solidFill>
                <a:latin typeface="Times New Roman"/>
                <a:cs typeface="Times New Roman"/>
              </a:rPr>
              <a:t> </a:t>
            </a:r>
            <a:r>
              <a:rPr sz="1700" dirty="0">
                <a:solidFill>
                  <a:srgbClr val="515151"/>
                </a:solidFill>
                <a:latin typeface="Times New Roman"/>
                <a:cs typeface="Times New Roman"/>
              </a:rPr>
              <a:t>the</a:t>
            </a:r>
            <a:r>
              <a:rPr sz="1700" spc="-95" dirty="0">
                <a:solidFill>
                  <a:srgbClr val="515151"/>
                </a:solidFill>
                <a:latin typeface="Times New Roman"/>
                <a:cs typeface="Times New Roman"/>
              </a:rPr>
              <a:t> </a:t>
            </a:r>
            <a:r>
              <a:rPr sz="1700" dirty="0">
                <a:solidFill>
                  <a:srgbClr val="515151"/>
                </a:solidFill>
                <a:latin typeface="Times New Roman"/>
                <a:cs typeface="Times New Roman"/>
              </a:rPr>
              <a:t>Accidental cases.</a:t>
            </a:r>
            <a:endParaRPr sz="1700" dirty="0">
              <a:latin typeface="Times New Roman"/>
              <a:cs typeface="Times New Roman"/>
            </a:endParaRPr>
          </a:p>
          <a:p>
            <a:pPr marL="232410">
              <a:lnSpc>
                <a:spcPct val="100000"/>
              </a:lnSpc>
              <a:spcBef>
                <a:spcPts val="320"/>
              </a:spcBef>
            </a:pPr>
            <a:r>
              <a:rPr sz="1700" dirty="0">
                <a:solidFill>
                  <a:srgbClr val="515151"/>
                </a:solidFill>
                <a:latin typeface="Times New Roman"/>
                <a:cs typeface="Times New Roman"/>
              </a:rPr>
              <a:t>4.Maintain the</a:t>
            </a:r>
            <a:r>
              <a:rPr sz="1700" spc="5" dirty="0">
                <a:solidFill>
                  <a:srgbClr val="515151"/>
                </a:solidFill>
                <a:latin typeface="Times New Roman"/>
                <a:cs typeface="Times New Roman"/>
              </a:rPr>
              <a:t> </a:t>
            </a:r>
            <a:r>
              <a:rPr sz="1700" dirty="0">
                <a:solidFill>
                  <a:srgbClr val="515151"/>
                </a:solidFill>
                <a:latin typeface="Times New Roman"/>
                <a:cs typeface="Times New Roman"/>
              </a:rPr>
              <a:t>Environmental</a:t>
            </a:r>
            <a:r>
              <a:rPr sz="1700" spc="5" dirty="0">
                <a:solidFill>
                  <a:srgbClr val="515151"/>
                </a:solidFill>
                <a:latin typeface="Times New Roman"/>
                <a:cs typeface="Times New Roman"/>
              </a:rPr>
              <a:t> </a:t>
            </a:r>
            <a:r>
              <a:rPr sz="1700" dirty="0">
                <a:solidFill>
                  <a:srgbClr val="515151"/>
                </a:solidFill>
                <a:latin typeface="Times New Roman"/>
                <a:cs typeface="Times New Roman"/>
              </a:rPr>
              <a:t>balance(with</a:t>
            </a:r>
            <a:r>
              <a:rPr sz="1700" spc="5" dirty="0">
                <a:solidFill>
                  <a:srgbClr val="515151"/>
                </a:solidFill>
                <a:latin typeface="Times New Roman"/>
                <a:cs typeface="Times New Roman"/>
              </a:rPr>
              <a:t> </a:t>
            </a:r>
            <a:r>
              <a:rPr sz="1700" dirty="0">
                <a:solidFill>
                  <a:srgbClr val="515151"/>
                </a:solidFill>
                <a:latin typeface="Times New Roman"/>
                <a:cs typeface="Times New Roman"/>
              </a:rPr>
              <a:t>ECO-friendly).</a:t>
            </a:r>
            <a:endParaRPr sz="1700" dirty="0">
              <a:latin typeface="Times New Roman"/>
              <a:cs typeface="Times New Roman"/>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4038600" y="1498600"/>
            <a:ext cx="2641600" cy="393700"/>
          </a:xfrm>
          <a:prstGeom prst="rect">
            <a:avLst/>
          </a:prstGeom>
        </p:spPr>
      </p:pic>
      <p:sp>
        <p:nvSpPr>
          <p:cNvPr id="3" name="object 3"/>
          <p:cNvSpPr txBox="1">
            <a:spLocks noGrp="1"/>
          </p:cNvSpPr>
          <p:nvPr>
            <p:ph type="title"/>
          </p:nvPr>
        </p:nvSpPr>
        <p:spPr>
          <a:xfrm>
            <a:off x="4036757" y="1369306"/>
            <a:ext cx="2620010" cy="561975"/>
          </a:xfrm>
          <a:prstGeom prst="rect">
            <a:avLst/>
          </a:prstGeom>
        </p:spPr>
        <p:txBody>
          <a:bodyPr vert="horz" wrap="square" lIns="0" tIns="14604" rIns="0" bIns="0" rtlCol="0">
            <a:spAutoFit/>
          </a:bodyPr>
          <a:lstStyle/>
          <a:p>
            <a:pPr marL="12700">
              <a:lnSpc>
                <a:spcPct val="100000"/>
              </a:lnSpc>
              <a:spcBef>
                <a:spcPts val="114"/>
              </a:spcBef>
            </a:pPr>
            <a:r>
              <a:rPr sz="3500" spc="65" dirty="0">
                <a:solidFill>
                  <a:srgbClr val="515151"/>
                </a:solidFill>
              </a:rPr>
              <a:t>Related</a:t>
            </a:r>
            <a:r>
              <a:rPr sz="3500" spc="-60" dirty="0">
                <a:solidFill>
                  <a:srgbClr val="515151"/>
                </a:solidFill>
              </a:rPr>
              <a:t> </a:t>
            </a:r>
            <a:r>
              <a:rPr sz="3500" spc="100" dirty="0">
                <a:solidFill>
                  <a:srgbClr val="515151"/>
                </a:solidFill>
              </a:rPr>
              <a:t>Work</a:t>
            </a:r>
            <a:endParaRPr sz="3500"/>
          </a:p>
        </p:txBody>
      </p:sp>
      <p:sp>
        <p:nvSpPr>
          <p:cNvPr id="4" name="object 4"/>
          <p:cNvSpPr txBox="1"/>
          <p:nvPr/>
        </p:nvSpPr>
        <p:spPr>
          <a:xfrm>
            <a:off x="677915" y="2268777"/>
            <a:ext cx="9338310" cy="2896870"/>
          </a:xfrm>
          <a:prstGeom prst="rect">
            <a:avLst/>
          </a:prstGeom>
        </p:spPr>
        <p:txBody>
          <a:bodyPr vert="horz" wrap="square" lIns="0" tIns="29209" rIns="0" bIns="0" rtlCol="0">
            <a:spAutoFit/>
          </a:bodyPr>
          <a:lstStyle/>
          <a:p>
            <a:pPr marL="12700" marR="5080" algn="just">
              <a:lnSpc>
                <a:spcPts val="1980"/>
              </a:lnSpc>
              <a:spcBef>
                <a:spcPts val="229"/>
              </a:spcBef>
              <a:buAutoNum type="arabicPeriod"/>
              <a:tabLst>
                <a:tab pos="261620" algn="l"/>
              </a:tabLst>
            </a:pPr>
            <a:r>
              <a:rPr sz="1700" spc="55" dirty="0">
                <a:solidFill>
                  <a:srgbClr val="515151"/>
                </a:solidFill>
                <a:latin typeface="Times New Roman"/>
                <a:cs typeface="Times New Roman"/>
              </a:rPr>
              <a:t>In, </a:t>
            </a:r>
            <a:r>
              <a:rPr sz="1700" spc="45" dirty="0">
                <a:solidFill>
                  <a:srgbClr val="515151"/>
                </a:solidFill>
                <a:latin typeface="Times New Roman"/>
                <a:cs typeface="Times New Roman"/>
              </a:rPr>
              <a:t>the </a:t>
            </a:r>
            <a:r>
              <a:rPr sz="1700" spc="55" dirty="0">
                <a:solidFill>
                  <a:srgbClr val="515151"/>
                </a:solidFill>
                <a:latin typeface="Times New Roman"/>
                <a:cs typeface="Times New Roman"/>
              </a:rPr>
              <a:t>author </a:t>
            </a:r>
            <a:r>
              <a:rPr sz="1700" spc="20" dirty="0">
                <a:solidFill>
                  <a:srgbClr val="515151"/>
                </a:solidFill>
                <a:latin typeface="Times New Roman"/>
                <a:cs typeface="Times New Roman"/>
              </a:rPr>
              <a:t>shows </a:t>
            </a:r>
            <a:r>
              <a:rPr sz="1700" spc="55" dirty="0">
                <a:solidFill>
                  <a:srgbClr val="515151"/>
                </a:solidFill>
                <a:latin typeface="Times New Roman"/>
                <a:cs typeface="Times New Roman"/>
              </a:rPr>
              <a:t>that </a:t>
            </a:r>
            <a:r>
              <a:rPr sz="1700" spc="40" dirty="0">
                <a:solidFill>
                  <a:srgbClr val="515151"/>
                </a:solidFill>
                <a:latin typeface="Times New Roman"/>
                <a:cs typeface="Times New Roman"/>
              </a:rPr>
              <a:t>their </a:t>
            </a:r>
            <a:r>
              <a:rPr sz="1700" spc="45" dirty="0">
                <a:solidFill>
                  <a:srgbClr val="515151"/>
                </a:solidFill>
                <a:latin typeface="Times New Roman"/>
                <a:cs typeface="Times New Roman"/>
              </a:rPr>
              <a:t>robot </a:t>
            </a:r>
            <a:r>
              <a:rPr sz="1700" spc="-15" dirty="0">
                <a:solidFill>
                  <a:srgbClr val="515151"/>
                </a:solidFill>
                <a:latin typeface="Times New Roman"/>
                <a:cs typeface="Times New Roman"/>
              </a:rPr>
              <a:t>is </a:t>
            </a:r>
            <a:r>
              <a:rPr sz="1700" spc="35" dirty="0">
                <a:solidFill>
                  <a:srgbClr val="515151"/>
                </a:solidFill>
                <a:latin typeface="Times New Roman"/>
                <a:cs typeface="Times New Roman"/>
              </a:rPr>
              <a:t>to </a:t>
            </a:r>
            <a:r>
              <a:rPr sz="1700" spc="20" dirty="0">
                <a:solidFill>
                  <a:srgbClr val="515151"/>
                </a:solidFill>
                <a:latin typeface="Times New Roman"/>
                <a:cs typeface="Times New Roman"/>
              </a:rPr>
              <a:t>design </a:t>
            </a:r>
            <a:r>
              <a:rPr sz="1700" spc="45" dirty="0">
                <a:solidFill>
                  <a:srgbClr val="515151"/>
                </a:solidFill>
                <a:latin typeface="Times New Roman"/>
                <a:cs typeface="Times New Roman"/>
              </a:rPr>
              <a:t>the </a:t>
            </a:r>
            <a:r>
              <a:rPr sz="1700" spc="35" dirty="0">
                <a:solidFill>
                  <a:srgbClr val="515151"/>
                </a:solidFill>
                <a:latin typeface="Times New Roman"/>
                <a:cs typeface="Times New Roman"/>
              </a:rPr>
              <a:t>Android </a:t>
            </a:r>
            <a:r>
              <a:rPr sz="1700" spc="30" dirty="0">
                <a:solidFill>
                  <a:srgbClr val="515151"/>
                </a:solidFill>
                <a:latin typeface="Times New Roman"/>
                <a:cs typeface="Times New Roman"/>
              </a:rPr>
              <a:t>control </a:t>
            </a:r>
            <a:r>
              <a:rPr sz="1700" spc="45" dirty="0">
                <a:solidFill>
                  <a:srgbClr val="515151"/>
                </a:solidFill>
                <a:latin typeface="Times New Roman"/>
                <a:cs typeface="Times New Roman"/>
              </a:rPr>
              <a:t>robot </a:t>
            </a:r>
            <a:r>
              <a:rPr sz="1700" dirty="0">
                <a:solidFill>
                  <a:srgbClr val="515151"/>
                </a:solidFill>
                <a:latin typeface="Times New Roman"/>
                <a:cs typeface="Times New Roman"/>
              </a:rPr>
              <a:t>car. </a:t>
            </a:r>
            <a:r>
              <a:rPr sz="1700" spc="45" dirty="0">
                <a:solidFill>
                  <a:srgbClr val="515151"/>
                </a:solidFill>
                <a:latin typeface="Times New Roman"/>
                <a:cs typeface="Times New Roman"/>
              </a:rPr>
              <a:t>There are </a:t>
            </a:r>
            <a:r>
              <a:rPr sz="1700" spc="5" dirty="0">
                <a:solidFill>
                  <a:srgbClr val="515151"/>
                </a:solidFill>
                <a:latin typeface="Times New Roman"/>
                <a:cs typeface="Times New Roman"/>
              </a:rPr>
              <a:t>some </a:t>
            </a:r>
            <a:r>
              <a:rPr sz="1700" spc="10" dirty="0">
                <a:solidFill>
                  <a:srgbClr val="515151"/>
                </a:solidFill>
                <a:latin typeface="Times New Roman"/>
                <a:cs typeface="Times New Roman"/>
              </a:rPr>
              <a:t> </a:t>
            </a:r>
            <a:r>
              <a:rPr sz="1700" spc="55" dirty="0">
                <a:solidFill>
                  <a:srgbClr val="515151"/>
                </a:solidFill>
                <a:latin typeface="Times New Roman"/>
                <a:cs typeface="Times New Roman"/>
              </a:rPr>
              <a:t>hardware</a:t>
            </a:r>
            <a:r>
              <a:rPr sz="1700" spc="60" dirty="0">
                <a:solidFill>
                  <a:srgbClr val="515151"/>
                </a:solidFill>
                <a:latin typeface="Times New Roman"/>
                <a:cs typeface="Times New Roman"/>
              </a:rPr>
              <a:t> </a:t>
            </a:r>
            <a:r>
              <a:rPr sz="1700" spc="30" dirty="0">
                <a:solidFill>
                  <a:srgbClr val="515151"/>
                </a:solidFill>
                <a:latin typeface="Times New Roman"/>
                <a:cs typeface="Times New Roman"/>
              </a:rPr>
              <a:t>components</a:t>
            </a:r>
            <a:r>
              <a:rPr sz="1700" spc="35" dirty="0">
                <a:solidFill>
                  <a:srgbClr val="515151"/>
                </a:solidFill>
                <a:latin typeface="Times New Roman"/>
                <a:cs typeface="Times New Roman"/>
              </a:rPr>
              <a:t> </a:t>
            </a:r>
            <a:r>
              <a:rPr sz="1700" spc="45" dirty="0">
                <a:solidFill>
                  <a:srgbClr val="515151"/>
                </a:solidFill>
                <a:latin typeface="Times New Roman"/>
                <a:cs typeface="Times New Roman"/>
              </a:rPr>
              <a:t>are</a:t>
            </a:r>
            <a:r>
              <a:rPr sz="1700" spc="50" dirty="0">
                <a:solidFill>
                  <a:srgbClr val="515151"/>
                </a:solidFill>
                <a:latin typeface="Times New Roman"/>
                <a:cs typeface="Times New Roman"/>
              </a:rPr>
              <a:t> </a:t>
            </a:r>
            <a:r>
              <a:rPr sz="1700" spc="35" dirty="0">
                <a:solidFill>
                  <a:srgbClr val="515151"/>
                </a:solidFill>
                <a:latin typeface="Times New Roman"/>
                <a:cs typeface="Times New Roman"/>
              </a:rPr>
              <a:t>used</a:t>
            </a:r>
            <a:r>
              <a:rPr sz="1700" spc="40" dirty="0">
                <a:solidFill>
                  <a:srgbClr val="515151"/>
                </a:solidFill>
                <a:latin typeface="Times New Roman"/>
                <a:cs typeface="Times New Roman"/>
              </a:rPr>
              <a:t> </a:t>
            </a:r>
            <a:r>
              <a:rPr sz="1700" dirty="0">
                <a:solidFill>
                  <a:srgbClr val="515151"/>
                </a:solidFill>
                <a:latin typeface="Times New Roman"/>
                <a:cs typeface="Times New Roman"/>
              </a:rPr>
              <a:t>like</a:t>
            </a:r>
            <a:r>
              <a:rPr sz="1700" spc="5" dirty="0">
                <a:solidFill>
                  <a:srgbClr val="515151"/>
                </a:solidFill>
                <a:latin typeface="Times New Roman"/>
                <a:cs typeface="Times New Roman"/>
              </a:rPr>
              <a:t> </a:t>
            </a:r>
            <a:r>
              <a:rPr sz="1700" spc="25" dirty="0">
                <a:solidFill>
                  <a:srgbClr val="515151"/>
                </a:solidFill>
                <a:latin typeface="Times New Roman"/>
                <a:cs typeface="Times New Roman"/>
              </a:rPr>
              <a:t>microcontroller</a:t>
            </a:r>
            <a:r>
              <a:rPr sz="1700" spc="30" dirty="0">
                <a:solidFill>
                  <a:srgbClr val="515151"/>
                </a:solidFill>
                <a:latin typeface="Times New Roman"/>
                <a:cs typeface="Times New Roman"/>
              </a:rPr>
              <a:t> </a:t>
            </a:r>
            <a:r>
              <a:rPr sz="1700" spc="35" dirty="0">
                <a:solidFill>
                  <a:srgbClr val="515151"/>
                </a:solidFill>
                <a:latin typeface="Times New Roman"/>
                <a:cs typeface="Times New Roman"/>
              </a:rPr>
              <a:t>Arduino</a:t>
            </a:r>
            <a:r>
              <a:rPr sz="1700" spc="40" dirty="0">
                <a:solidFill>
                  <a:srgbClr val="515151"/>
                </a:solidFill>
                <a:latin typeface="Times New Roman"/>
                <a:cs typeface="Times New Roman"/>
              </a:rPr>
              <a:t> </a:t>
            </a:r>
            <a:r>
              <a:rPr sz="1700" spc="165" dirty="0">
                <a:solidFill>
                  <a:srgbClr val="515151"/>
                </a:solidFill>
                <a:latin typeface="Times New Roman"/>
                <a:cs typeface="Times New Roman"/>
              </a:rPr>
              <a:t>UNO </a:t>
            </a:r>
            <a:r>
              <a:rPr sz="1700" spc="35" dirty="0">
                <a:solidFill>
                  <a:srgbClr val="515151"/>
                </a:solidFill>
                <a:latin typeface="Times New Roman"/>
                <a:cs typeface="Times New Roman"/>
              </a:rPr>
              <a:t>Ultrasonic</a:t>
            </a:r>
            <a:r>
              <a:rPr sz="1700" spc="40" dirty="0">
                <a:solidFill>
                  <a:srgbClr val="515151"/>
                </a:solidFill>
                <a:latin typeface="Times New Roman"/>
                <a:cs typeface="Times New Roman"/>
              </a:rPr>
              <a:t> </a:t>
            </a:r>
            <a:r>
              <a:rPr sz="1700" spc="25" dirty="0">
                <a:solidFill>
                  <a:srgbClr val="515151"/>
                </a:solidFill>
                <a:latin typeface="Times New Roman"/>
                <a:cs typeface="Times New Roman"/>
              </a:rPr>
              <a:t>distance</a:t>
            </a:r>
            <a:r>
              <a:rPr sz="1700" spc="30" dirty="0">
                <a:solidFill>
                  <a:srgbClr val="515151"/>
                </a:solidFill>
                <a:latin typeface="Times New Roman"/>
                <a:cs typeface="Times New Roman"/>
              </a:rPr>
              <a:t> </a:t>
            </a:r>
            <a:r>
              <a:rPr sz="1700" spc="5" dirty="0">
                <a:solidFill>
                  <a:srgbClr val="515151"/>
                </a:solidFill>
                <a:latin typeface="Times New Roman"/>
                <a:cs typeface="Times New Roman"/>
              </a:rPr>
              <a:t>sensor, </a:t>
            </a:r>
            <a:r>
              <a:rPr sz="1700" spc="10" dirty="0">
                <a:solidFill>
                  <a:srgbClr val="515151"/>
                </a:solidFill>
                <a:latin typeface="Times New Roman"/>
                <a:cs typeface="Times New Roman"/>
              </a:rPr>
              <a:t> </a:t>
            </a:r>
            <a:r>
              <a:rPr sz="1700" spc="30" dirty="0">
                <a:solidFill>
                  <a:srgbClr val="515151"/>
                </a:solidFill>
                <a:latin typeface="Times New Roman"/>
                <a:cs typeface="Times New Roman"/>
              </a:rPr>
              <a:t>Bluetooth</a:t>
            </a:r>
            <a:r>
              <a:rPr sz="1700" dirty="0">
                <a:solidFill>
                  <a:srgbClr val="515151"/>
                </a:solidFill>
                <a:latin typeface="Times New Roman"/>
                <a:cs typeface="Times New Roman"/>
              </a:rPr>
              <a:t> </a:t>
            </a:r>
            <a:r>
              <a:rPr sz="1700" spc="35" dirty="0">
                <a:solidFill>
                  <a:srgbClr val="515151"/>
                </a:solidFill>
                <a:latin typeface="Times New Roman"/>
                <a:cs typeface="Times New Roman"/>
              </a:rPr>
              <a:t>Module,</a:t>
            </a:r>
            <a:r>
              <a:rPr sz="1700" spc="5" dirty="0">
                <a:solidFill>
                  <a:srgbClr val="515151"/>
                </a:solidFill>
                <a:latin typeface="Times New Roman"/>
                <a:cs typeface="Times New Roman"/>
              </a:rPr>
              <a:t> </a:t>
            </a:r>
            <a:r>
              <a:rPr sz="1700" spc="130" dirty="0">
                <a:solidFill>
                  <a:srgbClr val="515151"/>
                </a:solidFill>
                <a:latin typeface="Times New Roman"/>
                <a:cs typeface="Times New Roman"/>
              </a:rPr>
              <a:t>DC</a:t>
            </a:r>
            <a:r>
              <a:rPr sz="1700" spc="5" dirty="0">
                <a:solidFill>
                  <a:srgbClr val="515151"/>
                </a:solidFill>
                <a:latin typeface="Times New Roman"/>
                <a:cs typeface="Times New Roman"/>
              </a:rPr>
              <a:t> </a:t>
            </a:r>
            <a:r>
              <a:rPr sz="1700" spc="35" dirty="0">
                <a:solidFill>
                  <a:srgbClr val="515151"/>
                </a:solidFill>
                <a:latin typeface="Times New Roman"/>
                <a:cs typeface="Times New Roman"/>
              </a:rPr>
              <a:t>gear</a:t>
            </a:r>
            <a:r>
              <a:rPr sz="1700" spc="5" dirty="0">
                <a:solidFill>
                  <a:srgbClr val="515151"/>
                </a:solidFill>
                <a:latin typeface="Times New Roman"/>
                <a:cs typeface="Times New Roman"/>
              </a:rPr>
              <a:t> motor, </a:t>
            </a:r>
            <a:r>
              <a:rPr sz="1700" spc="60" dirty="0">
                <a:solidFill>
                  <a:srgbClr val="515151"/>
                </a:solidFill>
                <a:latin typeface="Times New Roman"/>
                <a:cs typeface="Times New Roman"/>
              </a:rPr>
              <a:t>Motor</a:t>
            </a:r>
            <a:r>
              <a:rPr sz="1700" dirty="0">
                <a:solidFill>
                  <a:srgbClr val="515151"/>
                </a:solidFill>
                <a:latin typeface="Times New Roman"/>
                <a:cs typeface="Times New Roman"/>
              </a:rPr>
              <a:t> </a:t>
            </a:r>
            <a:r>
              <a:rPr sz="1700" spc="15" dirty="0">
                <a:solidFill>
                  <a:srgbClr val="515151"/>
                </a:solidFill>
                <a:latin typeface="Times New Roman"/>
                <a:cs typeface="Times New Roman"/>
              </a:rPr>
              <a:t>driver,</a:t>
            </a:r>
            <a:r>
              <a:rPr sz="1700" spc="5" dirty="0">
                <a:solidFill>
                  <a:srgbClr val="515151"/>
                </a:solidFill>
                <a:latin typeface="Times New Roman"/>
                <a:cs typeface="Times New Roman"/>
              </a:rPr>
              <a:t> </a:t>
            </a:r>
            <a:r>
              <a:rPr sz="1700" spc="20" dirty="0">
                <a:solidFill>
                  <a:srgbClr val="515151"/>
                </a:solidFill>
                <a:latin typeface="Times New Roman"/>
                <a:cs typeface="Times New Roman"/>
              </a:rPr>
              <a:t>Boost</a:t>
            </a:r>
            <a:r>
              <a:rPr sz="1700" spc="5" dirty="0">
                <a:solidFill>
                  <a:srgbClr val="515151"/>
                </a:solidFill>
                <a:latin typeface="Times New Roman"/>
                <a:cs typeface="Times New Roman"/>
              </a:rPr>
              <a:t> </a:t>
            </a:r>
            <a:r>
              <a:rPr sz="1700" spc="25" dirty="0">
                <a:solidFill>
                  <a:srgbClr val="515151"/>
                </a:solidFill>
                <a:latin typeface="Times New Roman"/>
                <a:cs typeface="Times New Roman"/>
              </a:rPr>
              <a:t>Converter,</a:t>
            </a:r>
            <a:r>
              <a:rPr sz="1700" spc="5" dirty="0">
                <a:solidFill>
                  <a:srgbClr val="515151"/>
                </a:solidFill>
                <a:latin typeface="Times New Roman"/>
                <a:cs typeface="Times New Roman"/>
              </a:rPr>
              <a:t> </a:t>
            </a:r>
            <a:r>
              <a:rPr sz="1700" spc="35" dirty="0">
                <a:solidFill>
                  <a:srgbClr val="515151"/>
                </a:solidFill>
                <a:latin typeface="Times New Roman"/>
                <a:cs typeface="Times New Roman"/>
              </a:rPr>
              <a:t>Temperature</a:t>
            </a:r>
            <a:r>
              <a:rPr sz="1700" spc="5" dirty="0">
                <a:solidFill>
                  <a:srgbClr val="515151"/>
                </a:solidFill>
                <a:latin typeface="Times New Roman"/>
                <a:cs typeface="Times New Roman"/>
              </a:rPr>
              <a:t> sensor,</a:t>
            </a:r>
            <a:r>
              <a:rPr sz="1700" dirty="0">
                <a:solidFill>
                  <a:srgbClr val="515151"/>
                </a:solidFill>
                <a:latin typeface="Times New Roman"/>
                <a:cs typeface="Times New Roman"/>
              </a:rPr>
              <a:t> </a:t>
            </a:r>
            <a:r>
              <a:rPr sz="1700" spc="15" dirty="0">
                <a:solidFill>
                  <a:srgbClr val="515151"/>
                </a:solidFill>
                <a:latin typeface="Times New Roman"/>
                <a:cs typeface="Times New Roman"/>
              </a:rPr>
              <a:t>etc.</a:t>
            </a:r>
            <a:endParaRPr sz="1700">
              <a:latin typeface="Times New Roman"/>
              <a:cs typeface="Times New Roman"/>
            </a:endParaRPr>
          </a:p>
          <a:p>
            <a:pPr marL="12700" marR="5080" algn="just">
              <a:lnSpc>
                <a:spcPts val="1980"/>
              </a:lnSpc>
              <a:spcBef>
                <a:spcPts val="375"/>
              </a:spcBef>
              <a:buAutoNum type="arabicPeriod"/>
              <a:tabLst>
                <a:tab pos="240665" algn="l"/>
              </a:tabLst>
            </a:pPr>
            <a:r>
              <a:rPr sz="1700" spc="80" dirty="0">
                <a:solidFill>
                  <a:srgbClr val="515151"/>
                </a:solidFill>
                <a:latin typeface="Times New Roman"/>
                <a:cs typeface="Times New Roman"/>
              </a:rPr>
              <a:t>In </a:t>
            </a:r>
            <a:r>
              <a:rPr sz="1700" spc="25" dirty="0">
                <a:solidFill>
                  <a:srgbClr val="515151"/>
                </a:solidFill>
                <a:latin typeface="Times New Roman"/>
                <a:cs typeface="Times New Roman"/>
              </a:rPr>
              <a:t>this </a:t>
            </a:r>
            <a:r>
              <a:rPr sz="1700" spc="15" dirty="0">
                <a:solidFill>
                  <a:srgbClr val="515151"/>
                </a:solidFill>
                <a:latin typeface="Times New Roman"/>
                <a:cs typeface="Times New Roman"/>
              </a:rPr>
              <a:t>system </a:t>
            </a:r>
            <a:r>
              <a:rPr sz="1700" spc="20" dirty="0">
                <a:solidFill>
                  <a:srgbClr val="515151"/>
                </a:solidFill>
                <a:latin typeface="Times New Roman"/>
                <a:cs typeface="Times New Roman"/>
              </a:rPr>
              <a:t>main </a:t>
            </a:r>
            <a:r>
              <a:rPr sz="1700" spc="45" dirty="0">
                <a:solidFill>
                  <a:srgbClr val="515151"/>
                </a:solidFill>
                <a:latin typeface="Times New Roman"/>
                <a:cs typeface="Times New Roman"/>
              </a:rPr>
              <a:t>purpose </a:t>
            </a:r>
            <a:r>
              <a:rPr sz="1700" spc="-15" dirty="0">
                <a:solidFill>
                  <a:srgbClr val="515151"/>
                </a:solidFill>
                <a:latin typeface="Times New Roman"/>
                <a:cs typeface="Times New Roman"/>
              </a:rPr>
              <a:t>will </a:t>
            </a:r>
            <a:r>
              <a:rPr sz="1700" spc="35" dirty="0">
                <a:solidFill>
                  <a:srgbClr val="515151"/>
                </a:solidFill>
                <a:latin typeface="Times New Roman"/>
                <a:cs typeface="Times New Roman"/>
              </a:rPr>
              <a:t>to </a:t>
            </a:r>
            <a:r>
              <a:rPr sz="1700" spc="30" dirty="0">
                <a:solidFill>
                  <a:srgbClr val="515151"/>
                </a:solidFill>
                <a:latin typeface="Times New Roman"/>
                <a:cs typeface="Times New Roman"/>
              </a:rPr>
              <a:t>control </a:t>
            </a:r>
            <a:r>
              <a:rPr sz="1700" spc="45" dirty="0">
                <a:solidFill>
                  <a:srgbClr val="515151"/>
                </a:solidFill>
                <a:latin typeface="Times New Roman"/>
                <a:cs typeface="Times New Roman"/>
              </a:rPr>
              <a:t>the </a:t>
            </a:r>
            <a:r>
              <a:rPr sz="1700" spc="30" dirty="0">
                <a:solidFill>
                  <a:srgbClr val="515151"/>
                </a:solidFill>
                <a:latin typeface="Times New Roman"/>
                <a:cs typeface="Times New Roman"/>
              </a:rPr>
              <a:t>speed </a:t>
            </a:r>
            <a:r>
              <a:rPr sz="1700" spc="25" dirty="0">
                <a:solidFill>
                  <a:srgbClr val="515151"/>
                </a:solidFill>
                <a:latin typeface="Times New Roman"/>
                <a:cs typeface="Times New Roman"/>
              </a:rPr>
              <a:t>,direction </a:t>
            </a:r>
            <a:r>
              <a:rPr sz="1700" spc="-15" dirty="0">
                <a:solidFill>
                  <a:srgbClr val="515151"/>
                </a:solidFill>
                <a:latin typeface="Times New Roman"/>
                <a:cs typeface="Times New Roman"/>
              </a:rPr>
              <a:t>of </a:t>
            </a:r>
            <a:r>
              <a:rPr sz="1700" spc="45" dirty="0">
                <a:solidFill>
                  <a:srgbClr val="515151"/>
                </a:solidFill>
                <a:latin typeface="Times New Roman"/>
                <a:cs typeface="Times New Roman"/>
              </a:rPr>
              <a:t>car </a:t>
            </a:r>
            <a:r>
              <a:rPr sz="1700" spc="55" dirty="0">
                <a:solidFill>
                  <a:srgbClr val="515151"/>
                </a:solidFill>
                <a:latin typeface="Times New Roman"/>
                <a:cs typeface="Times New Roman"/>
              </a:rPr>
              <a:t>and </a:t>
            </a:r>
            <a:r>
              <a:rPr sz="1700" spc="25" dirty="0">
                <a:solidFill>
                  <a:srgbClr val="515151"/>
                </a:solidFill>
                <a:latin typeface="Times New Roman"/>
                <a:cs typeface="Times New Roman"/>
              </a:rPr>
              <a:t>detecting </a:t>
            </a:r>
            <a:r>
              <a:rPr sz="1700" spc="45" dirty="0">
                <a:solidFill>
                  <a:srgbClr val="515151"/>
                </a:solidFill>
                <a:latin typeface="Times New Roman"/>
                <a:cs typeface="Times New Roman"/>
              </a:rPr>
              <a:t>the </a:t>
            </a:r>
            <a:r>
              <a:rPr sz="1700" spc="15" dirty="0">
                <a:solidFill>
                  <a:srgbClr val="515151"/>
                </a:solidFill>
                <a:latin typeface="Times New Roman"/>
                <a:cs typeface="Times New Roman"/>
              </a:rPr>
              <a:t>obstacles in </a:t>
            </a:r>
            <a:r>
              <a:rPr sz="1700" spc="20" dirty="0">
                <a:solidFill>
                  <a:srgbClr val="515151"/>
                </a:solidFill>
                <a:latin typeface="Times New Roman"/>
                <a:cs typeface="Times New Roman"/>
              </a:rPr>
              <a:t> </a:t>
            </a:r>
            <a:r>
              <a:rPr sz="1700" spc="40" dirty="0">
                <a:solidFill>
                  <a:srgbClr val="515151"/>
                </a:solidFill>
                <a:latin typeface="Times New Roman"/>
                <a:cs typeface="Times New Roman"/>
              </a:rPr>
              <a:t>front </a:t>
            </a:r>
            <a:r>
              <a:rPr sz="1700" spc="-15" dirty="0">
                <a:solidFill>
                  <a:srgbClr val="515151"/>
                </a:solidFill>
                <a:latin typeface="Times New Roman"/>
                <a:cs typeface="Times New Roman"/>
              </a:rPr>
              <a:t>of </a:t>
            </a:r>
            <a:r>
              <a:rPr sz="1700" spc="45" dirty="0">
                <a:solidFill>
                  <a:srgbClr val="515151"/>
                </a:solidFill>
                <a:latin typeface="Times New Roman"/>
                <a:cs typeface="Times New Roman"/>
              </a:rPr>
              <a:t>the car </a:t>
            </a:r>
            <a:r>
              <a:rPr sz="1700" spc="35" dirty="0">
                <a:solidFill>
                  <a:srgbClr val="515151"/>
                </a:solidFill>
                <a:latin typeface="Times New Roman"/>
                <a:cs typeface="Times New Roman"/>
              </a:rPr>
              <a:t>to </a:t>
            </a:r>
            <a:r>
              <a:rPr sz="1700" spc="15" dirty="0">
                <a:solidFill>
                  <a:srgbClr val="515151"/>
                </a:solidFill>
                <a:latin typeface="Times New Roman"/>
                <a:cs typeface="Times New Roman"/>
              </a:rPr>
              <a:t>avoid </a:t>
            </a:r>
            <a:r>
              <a:rPr sz="1700" spc="45" dirty="0">
                <a:solidFill>
                  <a:srgbClr val="515151"/>
                </a:solidFill>
                <a:latin typeface="Times New Roman"/>
                <a:cs typeface="Times New Roman"/>
              </a:rPr>
              <a:t>the </a:t>
            </a:r>
            <a:r>
              <a:rPr sz="1700" spc="25" dirty="0">
                <a:solidFill>
                  <a:srgbClr val="515151"/>
                </a:solidFill>
                <a:latin typeface="Times New Roman"/>
                <a:cs typeface="Times New Roman"/>
              </a:rPr>
              <a:t>accident. </a:t>
            </a:r>
            <a:r>
              <a:rPr sz="1700" spc="75" dirty="0">
                <a:solidFill>
                  <a:srgbClr val="515151"/>
                </a:solidFill>
                <a:latin typeface="Times New Roman"/>
                <a:cs typeface="Times New Roman"/>
              </a:rPr>
              <a:t>For </a:t>
            </a:r>
            <a:r>
              <a:rPr sz="1700" spc="45" dirty="0">
                <a:solidFill>
                  <a:srgbClr val="515151"/>
                </a:solidFill>
                <a:latin typeface="Times New Roman"/>
                <a:cs typeface="Times New Roman"/>
              </a:rPr>
              <a:t>the </a:t>
            </a:r>
            <a:r>
              <a:rPr sz="1700" spc="25" dirty="0">
                <a:solidFill>
                  <a:srgbClr val="515151"/>
                </a:solidFill>
                <a:latin typeface="Times New Roman"/>
                <a:cs typeface="Times New Roman"/>
              </a:rPr>
              <a:t>tackle this situation </a:t>
            </a:r>
            <a:r>
              <a:rPr sz="1700" spc="-15" dirty="0">
                <a:solidFill>
                  <a:srgbClr val="515151"/>
                </a:solidFill>
                <a:latin typeface="Times New Roman"/>
                <a:cs typeface="Times New Roman"/>
              </a:rPr>
              <a:t>of </a:t>
            </a:r>
            <a:r>
              <a:rPr sz="1700" spc="25" dirty="0">
                <a:solidFill>
                  <a:srgbClr val="515151"/>
                </a:solidFill>
                <a:latin typeface="Times New Roman"/>
                <a:cs typeface="Times New Roman"/>
              </a:rPr>
              <a:t>accident </a:t>
            </a:r>
            <a:r>
              <a:rPr sz="1700" spc="55" dirty="0">
                <a:solidFill>
                  <a:srgbClr val="515151"/>
                </a:solidFill>
                <a:latin typeface="Times New Roman"/>
                <a:cs typeface="Times New Roman"/>
              </a:rPr>
              <a:t>author </a:t>
            </a:r>
            <a:r>
              <a:rPr sz="1700" spc="50" dirty="0">
                <a:solidFill>
                  <a:srgbClr val="515151"/>
                </a:solidFill>
                <a:latin typeface="Times New Roman"/>
                <a:cs typeface="Times New Roman"/>
              </a:rPr>
              <a:t>work </a:t>
            </a:r>
            <a:r>
              <a:rPr sz="1700" spc="35" dirty="0">
                <a:solidFill>
                  <a:srgbClr val="515151"/>
                </a:solidFill>
                <a:latin typeface="Times New Roman"/>
                <a:cs typeface="Times New Roman"/>
              </a:rPr>
              <a:t>on </a:t>
            </a:r>
            <a:r>
              <a:rPr sz="1700" spc="25" dirty="0">
                <a:solidFill>
                  <a:srgbClr val="515151"/>
                </a:solidFill>
                <a:latin typeface="Times New Roman"/>
                <a:cs typeface="Times New Roman"/>
              </a:rPr>
              <a:t>this </a:t>
            </a:r>
            <a:r>
              <a:rPr sz="1700" spc="45" dirty="0">
                <a:solidFill>
                  <a:srgbClr val="515151"/>
                </a:solidFill>
                <a:latin typeface="Times New Roman"/>
                <a:cs typeface="Times New Roman"/>
              </a:rPr>
              <a:t>robot </a:t>
            </a:r>
            <a:r>
              <a:rPr sz="1700" spc="-409" dirty="0">
                <a:solidFill>
                  <a:srgbClr val="515151"/>
                </a:solidFill>
                <a:latin typeface="Times New Roman"/>
                <a:cs typeface="Times New Roman"/>
              </a:rPr>
              <a:t> </a:t>
            </a:r>
            <a:r>
              <a:rPr sz="1700" dirty="0">
                <a:solidFill>
                  <a:srgbClr val="515151"/>
                </a:solidFill>
                <a:latin typeface="Times New Roman"/>
                <a:cs typeface="Times New Roman"/>
              </a:rPr>
              <a:t>car.</a:t>
            </a:r>
            <a:endParaRPr sz="1700">
              <a:latin typeface="Times New Roman"/>
              <a:cs typeface="Times New Roman"/>
            </a:endParaRPr>
          </a:p>
          <a:p>
            <a:pPr marL="12700" marR="5080" algn="just">
              <a:lnSpc>
                <a:spcPts val="1980"/>
              </a:lnSpc>
              <a:spcBef>
                <a:spcPts val="380"/>
              </a:spcBef>
              <a:buAutoNum type="arabicPeriod"/>
              <a:tabLst>
                <a:tab pos="237490" algn="l"/>
              </a:tabLst>
            </a:pPr>
            <a:r>
              <a:rPr sz="1700" spc="80" dirty="0">
                <a:solidFill>
                  <a:srgbClr val="515151"/>
                </a:solidFill>
                <a:latin typeface="Times New Roman"/>
                <a:cs typeface="Times New Roman"/>
              </a:rPr>
              <a:t>In </a:t>
            </a:r>
            <a:r>
              <a:rPr sz="1700" spc="20" dirty="0">
                <a:solidFill>
                  <a:srgbClr val="515151"/>
                </a:solidFill>
                <a:latin typeface="Times New Roman"/>
                <a:cs typeface="Times New Roman"/>
              </a:rPr>
              <a:t>this, </a:t>
            </a:r>
            <a:r>
              <a:rPr sz="1700" spc="30" dirty="0">
                <a:solidFill>
                  <a:srgbClr val="515151"/>
                </a:solidFill>
                <a:latin typeface="Times New Roman"/>
                <a:cs typeface="Times New Roman"/>
              </a:rPr>
              <a:t>project </a:t>
            </a:r>
            <a:r>
              <a:rPr sz="1700" spc="45" dirty="0">
                <a:solidFill>
                  <a:srgbClr val="515151"/>
                </a:solidFill>
                <a:latin typeface="Times New Roman"/>
                <a:cs typeface="Times New Roman"/>
              </a:rPr>
              <a:t>the </a:t>
            </a:r>
            <a:r>
              <a:rPr sz="1700" spc="55" dirty="0">
                <a:solidFill>
                  <a:srgbClr val="515151"/>
                </a:solidFill>
                <a:latin typeface="Times New Roman"/>
                <a:cs typeface="Times New Roman"/>
              </a:rPr>
              <a:t>author </a:t>
            </a:r>
            <a:r>
              <a:rPr sz="1700" spc="20" dirty="0">
                <a:solidFill>
                  <a:srgbClr val="515151"/>
                </a:solidFill>
                <a:latin typeface="Times New Roman"/>
                <a:cs typeface="Times New Roman"/>
              </a:rPr>
              <a:t>divided </a:t>
            </a:r>
            <a:r>
              <a:rPr sz="1700" spc="45" dirty="0">
                <a:solidFill>
                  <a:srgbClr val="515151"/>
                </a:solidFill>
                <a:latin typeface="Times New Roman"/>
                <a:cs typeface="Times New Roman"/>
              </a:rPr>
              <a:t>the </a:t>
            </a:r>
            <a:r>
              <a:rPr sz="1700" spc="30" dirty="0">
                <a:solidFill>
                  <a:srgbClr val="515151"/>
                </a:solidFill>
                <a:latin typeface="Times New Roman"/>
                <a:cs typeface="Times New Roman"/>
              </a:rPr>
              <a:t>project </a:t>
            </a:r>
            <a:r>
              <a:rPr sz="1700" spc="15" dirty="0">
                <a:solidFill>
                  <a:srgbClr val="515151"/>
                </a:solidFill>
                <a:latin typeface="Times New Roman"/>
                <a:cs typeface="Times New Roman"/>
              </a:rPr>
              <a:t>in </a:t>
            </a:r>
            <a:r>
              <a:rPr sz="1700" spc="20" dirty="0">
                <a:solidFill>
                  <a:srgbClr val="515151"/>
                </a:solidFill>
                <a:latin typeface="Times New Roman"/>
                <a:cs typeface="Times New Roman"/>
              </a:rPr>
              <a:t>main </a:t>
            </a:r>
            <a:r>
              <a:rPr sz="1700" spc="45" dirty="0">
                <a:solidFill>
                  <a:srgbClr val="515151"/>
                </a:solidFill>
                <a:latin typeface="Times New Roman"/>
                <a:cs typeface="Times New Roman"/>
              </a:rPr>
              <a:t>three </a:t>
            </a:r>
            <a:r>
              <a:rPr sz="1700" spc="35" dirty="0">
                <a:solidFill>
                  <a:srgbClr val="515151"/>
                </a:solidFill>
                <a:latin typeface="Times New Roman"/>
                <a:cs typeface="Times New Roman"/>
              </a:rPr>
              <a:t>units such </a:t>
            </a:r>
            <a:r>
              <a:rPr sz="1700" spc="20" dirty="0">
                <a:solidFill>
                  <a:srgbClr val="515151"/>
                </a:solidFill>
                <a:latin typeface="Times New Roman"/>
                <a:cs typeface="Times New Roman"/>
              </a:rPr>
              <a:t>as </a:t>
            </a:r>
            <a:r>
              <a:rPr sz="1700" spc="-10" dirty="0">
                <a:solidFill>
                  <a:srgbClr val="515151"/>
                </a:solidFill>
                <a:latin typeface="Times New Roman"/>
                <a:cs typeface="Times New Roman"/>
              </a:rPr>
              <a:t>follows: </a:t>
            </a:r>
            <a:r>
              <a:rPr sz="1700" spc="260" dirty="0">
                <a:solidFill>
                  <a:srgbClr val="515151"/>
                </a:solidFill>
                <a:latin typeface="Times New Roman"/>
                <a:cs typeface="Times New Roman"/>
              </a:rPr>
              <a:t>• </a:t>
            </a:r>
            <a:r>
              <a:rPr sz="1700" spc="25" dirty="0">
                <a:solidFill>
                  <a:srgbClr val="515151"/>
                </a:solidFill>
                <a:latin typeface="Times New Roman"/>
                <a:cs typeface="Times New Roman"/>
              </a:rPr>
              <a:t>Sensing </a:t>
            </a:r>
            <a:r>
              <a:rPr sz="1700" spc="45" dirty="0">
                <a:solidFill>
                  <a:srgbClr val="515151"/>
                </a:solidFill>
                <a:latin typeface="Times New Roman"/>
                <a:cs typeface="Times New Roman"/>
              </a:rPr>
              <a:t>Unit:-In </a:t>
            </a:r>
            <a:r>
              <a:rPr sz="1700" spc="-409" dirty="0">
                <a:solidFill>
                  <a:srgbClr val="515151"/>
                </a:solidFill>
                <a:latin typeface="Times New Roman"/>
                <a:cs typeface="Times New Roman"/>
              </a:rPr>
              <a:t> </a:t>
            </a:r>
            <a:r>
              <a:rPr sz="1700" spc="25" dirty="0">
                <a:solidFill>
                  <a:srgbClr val="515151"/>
                </a:solidFill>
                <a:latin typeface="Times New Roman"/>
                <a:cs typeface="Times New Roman"/>
              </a:rPr>
              <a:t>this </a:t>
            </a:r>
            <a:r>
              <a:rPr sz="1700" spc="35" dirty="0">
                <a:solidFill>
                  <a:srgbClr val="515151"/>
                </a:solidFill>
                <a:latin typeface="Times New Roman"/>
                <a:cs typeface="Times New Roman"/>
              </a:rPr>
              <a:t>,unit </a:t>
            </a:r>
            <a:r>
              <a:rPr sz="1700" spc="45" dirty="0">
                <a:solidFill>
                  <a:srgbClr val="515151"/>
                </a:solidFill>
                <a:latin typeface="Times New Roman"/>
                <a:cs typeface="Times New Roman"/>
              </a:rPr>
              <a:t>the car </a:t>
            </a:r>
            <a:r>
              <a:rPr sz="1700" spc="15" dirty="0">
                <a:solidFill>
                  <a:srgbClr val="515151"/>
                </a:solidFill>
                <a:latin typeface="Times New Roman"/>
                <a:cs typeface="Times New Roman"/>
              </a:rPr>
              <a:t>sense </a:t>
            </a:r>
            <a:r>
              <a:rPr sz="1700" spc="45" dirty="0">
                <a:solidFill>
                  <a:srgbClr val="515151"/>
                </a:solidFill>
                <a:latin typeface="Times New Roman"/>
                <a:cs typeface="Times New Roman"/>
              </a:rPr>
              <a:t>the </a:t>
            </a:r>
            <a:r>
              <a:rPr sz="1700" spc="50" dirty="0">
                <a:solidFill>
                  <a:srgbClr val="515151"/>
                </a:solidFill>
                <a:latin typeface="Times New Roman"/>
                <a:cs typeface="Times New Roman"/>
              </a:rPr>
              <a:t>data </a:t>
            </a:r>
            <a:r>
              <a:rPr sz="1700" spc="35" dirty="0">
                <a:solidFill>
                  <a:srgbClr val="515151"/>
                </a:solidFill>
                <a:latin typeface="Times New Roman"/>
                <a:cs typeface="Times New Roman"/>
              </a:rPr>
              <a:t>related </a:t>
            </a:r>
            <a:r>
              <a:rPr sz="1700" spc="45" dirty="0">
                <a:solidFill>
                  <a:srgbClr val="515151"/>
                </a:solidFill>
                <a:latin typeface="Times New Roman"/>
                <a:cs typeface="Times New Roman"/>
              </a:rPr>
              <a:t>the </a:t>
            </a:r>
            <a:r>
              <a:rPr sz="1700" spc="20" dirty="0">
                <a:solidFill>
                  <a:srgbClr val="515151"/>
                </a:solidFill>
                <a:latin typeface="Times New Roman"/>
                <a:cs typeface="Times New Roman"/>
              </a:rPr>
              <a:t>obstacle </a:t>
            </a:r>
            <a:r>
              <a:rPr sz="1700" spc="15" dirty="0">
                <a:solidFill>
                  <a:srgbClr val="515151"/>
                </a:solidFill>
                <a:latin typeface="Times New Roman"/>
                <a:cs typeface="Times New Roman"/>
              </a:rPr>
              <a:t>in </a:t>
            </a:r>
            <a:r>
              <a:rPr sz="1700" spc="40" dirty="0">
                <a:solidFill>
                  <a:srgbClr val="515151"/>
                </a:solidFill>
                <a:latin typeface="Times New Roman"/>
                <a:cs typeface="Times New Roman"/>
              </a:rPr>
              <a:t>front </a:t>
            </a:r>
            <a:r>
              <a:rPr sz="1700" spc="-15" dirty="0">
                <a:solidFill>
                  <a:srgbClr val="515151"/>
                </a:solidFill>
                <a:latin typeface="Times New Roman"/>
                <a:cs typeface="Times New Roman"/>
              </a:rPr>
              <a:t>of </a:t>
            </a:r>
            <a:r>
              <a:rPr sz="1700" spc="10" dirty="0">
                <a:solidFill>
                  <a:srgbClr val="515151"/>
                </a:solidFill>
                <a:latin typeface="Times New Roman"/>
                <a:cs typeface="Times New Roman"/>
              </a:rPr>
              <a:t>him, </a:t>
            </a:r>
            <a:r>
              <a:rPr sz="1700" spc="30" dirty="0">
                <a:solidFill>
                  <a:srgbClr val="515151"/>
                </a:solidFill>
                <a:latin typeface="Times New Roman"/>
                <a:cs typeface="Times New Roman"/>
              </a:rPr>
              <a:t>speed </a:t>
            </a:r>
            <a:r>
              <a:rPr sz="1700" spc="-15" dirty="0">
                <a:solidFill>
                  <a:srgbClr val="515151"/>
                </a:solidFill>
                <a:latin typeface="Times New Roman"/>
                <a:cs typeface="Times New Roman"/>
              </a:rPr>
              <a:t>of </a:t>
            </a:r>
            <a:r>
              <a:rPr sz="1700" spc="45" dirty="0">
                <a:solidFill>
                  <a:srgbClr val="515151"/>
                </a:solidFill>
                <a:latin typeface="Times New Roman"/>
                <a:cs typeface="Times New Roman"/>
              </a:rPr>
              <a:t>car </a:t>
            </a:r>
            <a:r>
              <a:rPr sz="1700" spc="50" dirty="0">
                <a:solidFill>
                  <a:srgbClr val="515151"/>
                </a:solidFill>
                <a:latin typeface="Times New Roman"/>
                <a:cs typeface="Times New Roman"/>
              </a:rPr>
              <a:t>through </a:t>
            </a:r>
            <a:r>
              <a:rPr sz="1700" spc="45" dirty="0">
                <a:solidFill>
                  <a:srgbClr val="515151"/>
                </a:solidFill>
                <a:latin typeface="Times New Roman"/>
                <a:cs typeface="Times New Roman"/>
              </a:rPr>
              <a:t>the </a:t>
            </a:r>
            <a:r>
              <a:rPr sz="1700" spc="20" dirty="0">
                <a:solidFill>
                  <a:srgbClr val="515151"/>
                </a:solidFill>
                <a:latin typeface="Times New Roman"/>
                <a:cs typeface="Times New Roman"/>
              </a:rPr>
              <a:t>different- </a:t>
            </a:r>
            <a:r>
              <a:rPr sz="1700" spc="25" dirty="0">
                <a:solidFill>
                  <a:srgbClr val="515151"/>
                </a:solidFill>
                <a:latin typeface="Times New Roman"/>
                <a:cs typeface="Times New Roman"/>
              </a:rPr>
              <a:t> different </a:t>
            </a:r>
            <a:r>
              <a:rPr sz="1700" spc="20" dirty="0">
                <a:solidFill>
                  <a:srgbClr val="515151"/>
                </a:solidFill>
                <a:latin typeface="Times New Roman"/>
                <a:cs typeface="Times New Roman"/>
              </a:rPr>
              <a:t>sensors. </a:t>
            </a:r>
            <a:r>
              <a:rPr sz="1700" spc="260" dirty="0">
                <a:solidFill>
                  <a:srgbClr val="515151"/>
                </a:solidFill>
                <a:latin typeface="Times New Roman"/>
                <a:cs typeface="Times New Roman"/>
              </a:rPr>
              <a:t>• </a:t>
            </a:r>
            <a:r>
              <a:rPr sz="1700" spc="25" dirty="0">
                <a:solidFill>
                  <a:srgbClr val="515151"/>
                </a:solidFill>
                <a:latin typeface="Times New Roman"/>
                <a:cs typeface="Times New Roman"/>
              </a:rPr>
              <a:t>Processing </a:t>
            </a:r>
            <a:r>
              <a:rPr sz="1700" spc="45" dirty="0">
                <a:solidFill>
                  <a:srgbClr val="515151"/>
                </a:solidFill>
                <a:latin typeface="Times New Roman"/>
                <a:cs typeface="Times New Roman"/>
              </a:rPr>
              <a:t>Unit:-It </a:t>
            </a:r>
            <a:r>
              <a:rPr sz="1700" spc="-15" dirty="0">
                <a:solidFill>
                  <a:srgbClr val="515151"/>
                </a:solidFill>
                <a:latin typeface="Times New Roman"/>
                <a:cs typeface="Times New Roman"/>
              </a:rPr>
              <a:t>is </a:t>
            </a:r>
            <a:r>
              <a:rPr sz="1700" spc="20" dirty="0">
                <a:solidFill>
                  <a:srgbClr val="515151"/>
                </a:solidFill>
                <a:latin typeface="Times New Roman"/>
                <a:cs typeface="Times New Roman"/>
              </a:rPr>
              <a:t>responsible </a:t>
            </a:r>
            <a:r>
              <a:rPr sz="1700" spc="25" dirty="0">
                <a:solidFill>
                  <a:srgbClr val="515151"/>
                </a:solidFill>
                <a:latin typeface="Times New Roman"/>
                <a:cs typeface="Times New Roman"/>
              </a:rPr>
              <a:t>for </a:t>
            </a:r>
            <a:r>
              <a:rPr sz="1700" spc="45" dirty="0">
                <a:solidFill>
                  <a:srgbClr val="515151"/>
                </a:solidFill>
                <a:latin typeface="Times New Roman"/>
                <a:cs typeface="Times New Roman"/>
              </a:rPr>
              <a:t>the </a:t>
            </a:r>
            <a:r>
              <a:rPr sz="1700" spc="25" dirty="0">
                <a:solidFill>
                  <a:srgbClr val="515151"/>
                </a:solidFill>
                <a:latin typeface="Times New Roman"/>
                <a:cs typeface="Times New Roman"/>
              </a:rPr>
              <a:t>processed </a:t>
            </a:r>
            <a:r>
              <a:rPr sz="1700" spc="35" dirty="0">
                <a:solidFill>
                  <a:srgbClr val="515151"/>
                </a:solidFill>
                <a:latin typeface="Times New Roman"/>
                <a:cs typeface="Times New Roman"/>
              </a:rPr>
              <a:t>on </a:t>
            </a:r>
            <a:r>
              <a:rPr sz="1700" spc="45" dirty="0">
                <a:solidFill>
                  <a:srgbClr val="515151"/>
                </a:solidFill>
                <a:latin typeface="Times New Roman"/>
                <a:cs typeface="Times New Roman"/>
              </a:rPr>
              <a:t>the input </a:t>
            </a:r>
            <a:r>
              <a:rPr sz="1700" spc="30" dirty="0">
                <a:solidFill>
                  <a:srgbClr val="515151"/>
                </a:solidFill>
                <a:latin typeface="Times New Roman"/>
                <a:cs typeface="Times New Roman"/>
              </a:rPr>
              <a:t>which </a:t>
            </a:r>
            <a:r>
              <a:rPr sz="1700" spc="20" dirty="0">
                <a:solidFill>
                  <a:srgbClr val="515151"/>
                </a:solidFill>
                <a:latin typeface="Times New Roman"/>
                <a:cs typeface="Times New Roman"/>
              </a:rPr>
              <a:t>received </a:t>
            </a:r>
            <a:r>
              <a:rPr sz="1700" spc="25" dirty="0">
                <a:solidFill>
                  <a:srgbClr val="515151"/>
                </a:solidFill>
                <a:latin typeface="Times New Roman"/>
                <a:cs typeface="Times New Roman"/>
              </a:rPr>
              <a:t> </a:t>
            </a:r>
            <a:r>
              <a:rPr sz="1700" spc="20" dirty="0">
                <a:solidFill>
                  <a:srgbClr val="515151"/>
                </a:solidFill>
                <a:latin typeface="Times New Roman"/>
                <a:cs typeface="Times New Roman"/>
              </a:rPr>
              <a:t>from </a:t>
            </a:r>
            <a:r>
              <a:rPr sz="1700" spc="45" dirty="0">
                <a:solidFill>
                  <a:srgbClr val="515151"/>
                </a:solidFill>
                <a:latin typeface="Times New Roman"/>
                <a:cs typeface="Times New Roman"/>
              </a:rPr>
              <a:t>the </a:t>
            </a:r>
            <a:r>
              <a:rPr sz="1700" spc="15" dirty="0">
                <a:solidFill>
                  <a:srgbClr val="515151"/>
                </a:solidFill>
                <a:latin typeface="Times New Roman"/>
                <a:cs typeface="Times New Roman"/>
              </a:rPr>
              <a:t>sensing </a:t>
            </a:r>
            <a:r>
              <a:rPr sz="1700" spc="35" dirty="0">
                <a:solidFill>
                  <a:srgbClr val="515151"/>
                </a:solidFill>
                <a:latin typeface="Times New Roman"/>
                <a:cs typeface="Times New Roman"/>
              </a:rPr>
              <a:t>unit. </a:t>
            </a:r>
            <a:r>
              <a:rPr sz="1700" spc="260" dirty="0">
                <a:solidFill>
                  <a:srgbClr val="515151"/>
                </a:solidFill>
                <a:latin typeface="Times New Roman"/>
                <a:cs typeface="Times New Roman"/>
              </a:rPr>
              <a:t>• </a:t>
            </a:r>
            <a:r>
              <a:rPr sz="1700" spc="25" dirty="0">
                <a:solidFill>
                  <a:srgbClr val="515151"/>
                </a:solidFill>
                <a:latin typeface="Times New Roman"/>
                <a:cs typeface="Times New Roman"/>
              </a:rPr>
              <a:t>Controlling </a:t>
            </a:r>
            <a:r>
              <a:rPr sz="1700" spc="35" dirty="0">
                <a:solidFill>
                  <a:srgbClr val="515151"/>
                </a:solidFill>
                <a:latin typeface="Times New Roman"/>
                <a:cs typeface="Times New Roman"/>
              </a:rPr>
              <a:t>unit:-It </a:t>
            </a:r>
            <a:r>
              <a:rPr sz="1700" spc="-15" dirty="0">
                <a:solidFill>
                  <a:srgbClr val="515151"/>
                </a:solidFill>
                <a:latin typeface="Times New Roman"/>
                <a:cs typeface="Times New Roman"/>
              </a:rPr>
              <a:t>is </a:t>
            </a:r>
            <a:r>
              <a:rPr sz="1700" spc="20" dirty="0">
                <a:solidFill>
                  <a:srgbClr val="515151"/>
                </a:solidFill>
                <a:latin typeface="Times New Roman"/>
                <a:cs typeface="Times New Roman"/>
              </a:rPr>
              <a:t>responsible </a:t>
            </a:r>
            <a:r>
              <a:rPr sz="1700" spc="25" dirty="0">
                <a:solidFill>
                  <a:srgbClr val="515151"/>
                </a:solidFill>
                <a:latin typeface="Times New Roman"/>
                <a:cs typeface="Times New Roman"/>
              </a:rPr>
              <a:t>for </a:t>
            </a:r>
            <a:r>
              <a:rPr sz="1700" spc="45" dirty="0">
                <a:solidFill>
                  <a:srgbClr val="515151"/>
                </a:solidFill>
                <a:latin typeface="Times New Roman"/>
                <a:cs typeface="Times New Roman"/>
              </a:rPr>
              <a:t>the </a:t>
            </a:r>
            <a:r>
              <a:rPr sz="1700" spc="20" dirty="0">
                <a:solidFill>
                  <a:srgbClr val="515151"/>
                </a:solidFill>
                <a:latin typeface="Times New Roman"/>
                <a:cs typeface="Times New Roman"/>
              </a:rPr>
              <a:t>controlling </a:t>
            </a:r>
            <a:r>
              <a:rPr sz="1700" spc="45" dirty="0">
                <a:solidFill>
                  <a:srgbClr val="515151"/>
                </a:solidFill>
                <a:latin typeface="Times New Roman"/>
                <a:cs typeface="Times New Roman"/>
              </a:rPr>
              <a:t>the car </a:t>
            </a:r>
            <a:r>
              <a:rPr sz="1700" spc="35" dirty="0">
                <a:solidFill>
                  <a:srgbClr val="515151"/>
                </a:solidFill>
                <a:latin typeface="Times New Roman"/>
                <a:cs typeface="Times New Roman"/>
              </a:rPr>
              <a:t>on </a:t>
            </a:r>
            <a:r>
              <a:rPr sz="1700" spc="45" dirty="0">
                <a:solidFill>
                  <a:srgbClr val="515151"/>
                </a:solidFill>
                <a:latin typeface="Times New Roman"/>
                <a:cs typeface="Times New Roman"/>
              </a:rPr>
              <a:t>the </a:t>
            </a:r>
            <a:r>
              <a:rPr sz="1700" spc="15" dirty="0">
                <a:solidFill>
                  <a:srgbClr val="515151"/>
                </a:solidFill>
                <a:latin typeface="Times New Roman"/>
                <a:cs typeface="Times New Roman"/>
              </a:rPr>
              <a:t>basis </a:t>
            </a:r>
            <a:r>
              <a:rPr sz="1700" spc="-15" dirty="0">
                <a:solidFill>
                  <a:srgbClr val="515151"/>
                </a:solidFill>
                <a:latin typeface="Times New Roman"/>
                <a:cs typeface="Times New Roman"/>
              </a:rPr>
              <a:t>of </a:t>
            </a:r>
            <a:r>
              <a:rPr sz="1700" spc="45" dirty="0">
                <a:solidFill>
                  <a:srgbClr val="515151"/>
                </a:solidFill>
                <a:latin typeface="Times New Roman"/>
                <a:cs typeface="Times New Roman"/>
              </a:rPr>
              <a:t>the </a:t>
            </a:r>
            <a:r>
              <a:rPr sz="1700" spc="-409" dirty="0">
                <a:solidFill>
                  <a:srgbClr val="515151"/>
                </a:solidFill>
                <a:latin typeface="Times New Roman"/>
                <a:cs typeface="Times New Roman"/>
              </a:rPr>
              <a:t> </a:t>
            </a:r>
            <a:r>
              <a:rPr sz="1700" spc="20" dirty="0">
                <a:solidFill>
                  <a:srgbClr val="515151"/>
                </a:solidFill>
                <a:latin typeface="Times New Roman"/>
                <a:cs typeface="Times New Roman"/>
              </a:rPr>
              <a:t>received</a:t>
            </a:r>
            <a:r>
              <a:rPr sz="1700" spc="-5" dirty="0">
                <a:solidFill>
                  <a:srgbClr val="515151"/>
                </a:solidFill>
                <a:latin typeface="Times New Roman"/>
                <a:cs typeface="Times New Roman"/>
              </a:rPr>
              <a:t> </a:t>
            </a:r>
            <a:r>
              <a:rPr sz="1700" spc="50" dirty="0">
                <a:solidFill>
                  <a:srgbClr val="515151"/>
                </a:solidFill>
                <a:latin typeface="Times New Roman"/>
                <a:cs typeface="Times New Roman"/>
              </a:rPr>
              <a:t>data</a:t>
            </a:r>
            <a:endParaRPr sz="1700">
              <a:latin typeface="Times New Roman"/>
              <a:cs typeface="Times New Roman"/>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3403600" y="1524000"/>
            <a:ext cx="3898900" cy="444500"/>
          </a:xfrm>
          <a:prstGeom prst="rect">
            <a:avLst/>
          </a:prstGeom>
        </p:spPr>
      </p:pic>
      <p:sp>
        <p:nvSpPr>
          <p:cNvPr id="3" name="object 3"/>
          <p:cNvSpPr txBox="1">
            <a:spLocks noGrp="1"/>
          </p:cNvSpPr>
          <p:nvPr>
            <p:ph type="title"/>
          </p:nvPr>
        </p:nvSpPr>
        <p:spPr>
          <a:xfrm>
            <a:off x="3403374" y="1402820"/>
            <a:ext cx="3886835" cy="508000"/>
          </a:xfrm>
          <a:prstGeom prst="rect">
            <a:avLst/>
          </a:prstGeom>
        </p:spPr>
        <p:txBody>
          <a:bodyPr vert="horz" wrap="square" lIns="0" tIns="14604" rIns="0" bIns="0" rtlCol="0">
            <a:spAutoFit/>
          </a:bodyPr>
          <a:lstStyle/>
          <a:p>
            <a:pPr marL="12700">
              <a:lnSpc>
                <a:spcPct val="100000"/>
              </a:lnSpc>
              <a:spcBef>
                <a:spcPts val="114"/>
              </a:spcBef>
            </a:pPr>
            <a:r>
              <a:rPr sz="3150" spc="40" dirty="0">
                <a:solidFill>
                  <a:srgbClr val="515151"/>
                </a:solidFill>
              </a:rPr>
              <a:t>System</a:t>
            </a:r>
            <a:r>
              <a:rPr sz="3150" spc="-30" dirty="0">
                <a:solidFill>
                  <a:srgbClr val="515151"/>
                </a:solidFill>
              </a:rPr>
              <a:t> </a:t>
            </a:r>
            <a:r>
              <a:rPr sz="3150" spc="25" dirty="0">
                <a:solidFill>
                  <a:srgbClr val="515151"/>
                </a:solidFill>
              </a:rPr>
              <a:t>Block</a:t>
            </a:r>
            <a:r>
              <a:rPr sz="3150" spc="-25" dirty="0">
                <a:solidFill>
                  <a:srgbClr val="515151"/>
                </a:solidFill>
              </a:rPr>
              <a:t> </a:t>
            </a:r>
            <a:r>
              <a:rPr sz="3150" spc="85" dirty="0">
                <a:solidFill>
                  <a:srgbClr val="515151"/>
                </a:solidFill>
              </a:rPr>
              <a:t>Diagram</a:t>
            </a:r>
            <a:endParaRPr sz="3150"/>
          </a:p>
        </p:txBody>
      </p:sp>
      <p:sp>
        <p:nvSpPr>
          <p:cNvPr id="4" name="object 4"/>
          <p:cNvSpPr txBox="1"/>
          <p:nvPr/>
        </p:nvSpPr>
        <p:spPr>
          <a:xfrm>
            <a:off x="677915" y="2579229"/>
            <a:ext cx="9337675" cy="1292225"/>
          </a:xfrm>
          <a:prstGeom prst="rect">
            <a:avLst/>
          </a:prstGeom>
        </p:spPr>
        <p:txBody>
          <a:bodyPr vert="horz" wrap="square" lIns="0" tIns="29209" rIns="0" bIns="0" rtlCol="0">
            <a:spAutoFit/>
          </a:bodyPr>
          <a:lstStyle/>
          <a:p>
            <a:pPr marL="12700" marR="5080" algn="just">
              <a:lnSpc>
                <a:spcPts val="1980"/>
              </a:lnSpc>
              <a:spcBef>
                <a:spcPts val="229"/>
              </a:spcBef>
            </a:pPr>
            <a:r>
              <a:rPr sz="1700" spc="15" dirty="0">
                <a:solidFill>
                  <a:srgbClr val="515151"/>
                </a:solidFill>
                <a:latin typeface="Times New Roman"/>
                <a:cs typeface="Times New Roman"/>
              </a:rPr>
              <a:t>Following </a:t>
            </a:r>
            <a:r>
              <a:rPr sz="1700" spc="20" dirty="0">
                <a:solidFill>
                  <a:srgbClr val="515151"/>
                </a:solidFill>
                <a:latin typeface="Times New Roman"/>
                <a:cs typeface="Times New Roman"/>
              </a:rPr>
              <a:t>block </a:t>
            </a:r>
            <a:r>
              <a:rPr sz="1700" spc="30" dirty="0">
                <a:solidFill>
                  <a:srgbClr val="515151"/>
                </a:solidFill>
                <a:latin typeface="Times New Roman"/>
                <a:cs typeface="Times New Roman"/>
              </a:rPr>
              <a:t>diagram </a:t>
            </a:r>
            <a:r>
              <a:rPr sz="1700" spc="25" dirty="0">
                <a:solidFill>
                  <a:srgbClr val="515151"/>
                </a:solidFill>
                <a:latin typeface="Times New Roman"/>
                <a:cs typeface="Times New Roman"/>
              </a:rPr>
              <a:t>show </a:t>
            </a:r>
            <a:r>
              <a:rPr sz="1700" spc="45" dirty="0">
                <a:solidFill>
                  <a:srgbClr val="515151"/>
                </a:solidFill>
                <a:latin typeface="Times New Roman"/>
                <a:cs typeface="Times New Roman"/>
              </a:rPr>
              <a:t>the </a:t>
            </a:r>
            <a:r>
              <a:rPr sz="1700" spc="30" dirty="0">
                <a:solidFill>
                  <a:srgbClr val="515151"/>
                </a:solidFill>
                <a:latin typeface="Times New Roman"/>
                <a:cs typeface="Times New Roman"/>
              </a:rPr>
              <a:t>actual </a:t>
            </a:r>
            <a:r>
              <a:rPr sz="1700" spc="35" dirty="0">
                <a:solidFill>
                  <a:srgbClr val="515151"/>
                </a:solidFill>
                <a:latin typeface="Times New Roman"/>
                <a:cs typeface="Times New Roman"/>
              </a:rPr>
              <a:t>working </a:t>
            </a:r>
            <a:r>
              <a:rPr sz="1700" spc="-15" dirty="0">
                <a:solidFill>
                  <a:srgbClr val="515151"/>
                </a:solidFill>
                <a:latin typeface="Times New Roman"/>
                <a:cs typeface="Times New Roman"/>
              </a:rPr>
              <a:t>of</a:t>
            </a:r>
            <a:r>
              <a:rPr sz="1700" spc="395" dirty="0">
                <a:solidFill>
                  <a:srgbClr val="515151"/>
                </a:solidFill>
                <a:latin typeface="Times New Roman"/>
                <a:cs typeface="Times New Roman"/>
              </a:rPr>
              <a:t> </a:t>
            </a:r>
            <a:r>
              <a:rPr sz="1700" spc="45" dirty="0">
                <a:solidFill>
                  <a:srgbClr val="515151"/>
                </a:solidFill>
                <a:latin typeface="Times New Roman"/>
                <a:cs typeface="Times New Roman"/>
              </a:rPr>
              <a:t>the </a:t>
            </a:r>
            <a:r>
              <a:rPr sz="1700" spc="35" dirty="0">
                <a:solidFill>
                  <a:srgbClr val="515151"/>
                </a:solidFill>
                <a:latin typeface="Times New Roman"/>
                <a:cs typeface="Times New Roman"/>
              </a:rPr>
              <a:t>Android </a:t>
            </a:r>
            <a:r>
              <a:rPr sz="1700" spc="25" dirty="0">
                <a:solidFill>
                  <a:srgbClr val="515151"/>
                </a:solidFill>
                <a:latin typeface="Times New Roman"/>
                <a:cs typeface="Times New Roman"/>
              </a:rPr>
              <a:t>controlled </a:t>
            </a:r>
            <a:r>
              <a:rPr sz="1700" spc="45" dirty="0">
                <a:solidFill>
                  <a:srgbClr val="515151"/>
                </a:solidFill>
                <a:latin typeface="Times New Roman"/>
                <a:cs typeface="Times New Roman"/>
              </a:rPr>
              <a:t>Robot </a:t>
            </a:r>
            <a:r>
              <a:rPr sz="1700" dirty="0">
                <a:solidFill>
                  <a:srgbClr val="515151"/>
                </a:solidFill>
                <a:latin typeface="Times New Roman"/>
                <a:cs typeface="Times New Roman"/>
              </a:rPr>
              <a:t>car. </a:t>
            </a:r>
            <a:r>
              <a:rPr sz="1700" spc="-10" dirty="0">
                <a:solidFill>
                  <a:srgbClr val="515151"/>
                </a:solidFill>
                <a:latin typeface="Times New Roman"/>
                <a:cs typeface="Times New Roman"/>
              </a:rPr>
              <a:t>As </a:t>
            </a:r>
            <a:r>
              <a:rPr sz="1700" spc="35" dirty="0">
                <a:solidFill>
                  <a:srgbClr val="515151"/>
                </a:solidFill>
                <a:latin typeface="Times New Roman"/>
                <a:cs typeface="Times New Roman"/>
              </a:rPr>
              <a:t>shown </a:t>
            </a:r>
            <a:r>
              <a:rPr sz="1700" spc="15" dirty="0">
                <a:solidFill>
                  <a:srgbClr val="515151"/>
                </a:solidFill>
                <a:latin typeface="Times New Roman"/>
                <a:cs typeface="Times New Roman"/>
              </a:rPr>
              <a:t>in </a:t>
            </a:r>
            <a:r>
              <a:rPr sz="1700" spc="20" dirty="0">
                <a:solidFill>
                  <a:srgbClr val="515151"/>
                </a:solidFill>
                <a:latin typeface="Times New Roman"/>
                <a:cs typeface="Times New Roman"/>
              </a:rPr>
              <a:t> </a:t>
            </a:r>
            <a:r>
              <a:rPr sz="1700" spc="-20" dirty="0">
                <a:solidFill>
                  <a:srgbClr val="515151"/>
                </a:solidFill>
                <a:latin typeface="Times New Roman"/>
                <a:cs typeface="Times New Roman"/>
              </a:rPr>
              <a:t>fig. </a:t>
            </a:r>
            <a:r>
              <a:rPr sz="1700" spc="20" dirty="0">
                <a:solidFill>
                  <a:srgbClr val="515151"/>
                </a:solidFill>
                <a:latin typeface="Times New Roman"/>
                <a:cs typeface="Times New Roman"/>
              </a:rPr>
              <a:t>We </a:t>
            </a:r>
            <a:r>
              <a:rPr sz="1700" spc="35" dirty="0">
                <a:solidFill>
                  <a:srgbClr val="515151"/>
                </a:solidFill>
                <a:latin typeface="Times New Roman"/>
                <a:cs typeface="Times New Roman"/>
              </a:rPr>
              <a:t>can </a:t>
            </a:r>
            <a:r>
              <a:rPr sz="1700" spc="30" dirty="0">
                <a:solidFill>
                  <a:srgbClr val="515151"/>
                </a:solidFill>
                <a:latin typeface="Times New Roman"/>
                <a:cs typeface="Times New Roman"/>
              </a:rPr>
              <a:t>control </a:t>
            </a:r>
            <a:r>
              <a:rPr sz="1700" spc="45" dirty="0">
                <a:solidFill>
                  <a:srgbClr val="515151"/>
                </a:solidFill>
                <a:latin typeface="Times New Roman"/>
                <a:cs typeface="Times New Roman"/>
              </a:rPr>
              <a:t>the robot car </a:t>
            </a:r>
            <a:r>
              <a:rPr sz="1700" spc="35" dirty="0">
                <a:solidFill>
                  <a:srgbClr val="515151"/>
                </a:solidFill>
                <a:latin typeface="Times New Roman"/>
                <a:cs typeface="Times New Roman"/>
              </a:rPr>
              <a:t>by </a:t>
            </a:r>
            <a:r>
              <a:rPr sz="1700" spc="45" dirty="0">
                <a:solidFill>
                  <a:srgbClr val="515151"/>
                </a:solidFill>
                <a:latin typeface="Times New Roman"/>
                <a:cs typeface="Times New Roman"/>
              </a:rPr>
              <a:t>the </a:t>
            </a:r>
            <a:r>
              <a:rPr sz="1700" spc="25" dirty="0">
                <a:solidFill>
                  <a:srgbClr val="515151"/>
                </a:solidFill>
                <a:latin typeface="Times New Roman"/>
                <a:cs typeface="Times New Roman"/>
              </a:rPr>
              <a:t>help </a:t>
            </a:r>
            <a:r>
              <a:rPr sz="1700" spc="-15" dirty="0">
                <a:solidFill>
                  <a:srgbClr val="515151"/>
                </a:solidFill>
                <a:latin typeface="Times New Roman"/>
                <a:cs typeface="Times New Roman"/>
              </a:rPr>
              <a:t>of </a:t>
            </a:r>
            <a:r>
              <a:rPr sz="1700" spc="35" dirty="0">
                <a:solidFill>
                  <a:srgbClr val="515151"/>
                </a:solidFill>
                <a:latin typeface="Times New Roman"/>
                <a:cs typeface="Times New Roman"/>
              </a:rPr>
              <a:t>Android phone. </a:t>
            </a:r>
            <a:r>
              <a:rPr sz="1700" spc="-10" dirty="0">
                <a:solidFill>
                  <a:srgbClr val="515151"/>
                </a:solidFill>
                <a:latin typeface="Times New Roman"/>
                <a:cs typeface="Times New Roman"/>
              </a:rPr>
              <a:t>As </a:t>
            </a:r>
            <a:r>
              <a:rPr sz="1700" spc="45" dirty="0">
                <a:solidFill>
                  <a:srgbClr val="515151"/>
                </a:solidFill>
                <a:latin typeface="Times New Roman"/>
                <a:cs typeface="Times New Roman"/>
              </a:rPr>
              <a:t>the </a:t>
            </a:r>
            <a:r>
              <a:rPr sz="1700" spc="25" dirty="0">
                <a:solidFill>
                  <a:srgbClr val="515151"/>
                </a:solidFill>
                <a:latin typeface="Times New Roman"/>
                <a:cs typeface="Times New Roman"/>
              </a:rPr>
              <a:t>connection </a:t>
            </a:r>
            <a:r>
              <a:rPr sz="1700" spc="20" dirty="0">
                <a:solidFill>
                  <a:srgbClr val="515151"/>
                </a:solidFill>
                <a:latin typeface="Times New Roman"/>
                <a:cs typeface="Times New Roman"/>
              </a:rPr>
              <a:t>shows </a:t>
            </a:r>
            <a:r>
              <a:rPr sz="1700" spc="15" dirty="0">
                <a:solidFill>
                  <a:srgbClr val="515151"/>
                </a:solidFill>
                <a:latin typeface="Times New Roman"/>
                <a:cs typeface="Times New Roman"/>
              </a:rPr>
              <a:t>in </a:t>
            </a:r>
            <a:r>
              <a:rPr sz="1700" spc="-20" dirty="0">
                <a:solidFill>
                  <a:srgbClr val="515151"/>
                </a:solidFill>
                <a:latin typeface="Times New Roman"/>
                <a:cs typeface="Times New Roman"/>
              </a:rPr>
              <a:t>fig. </a:t>
            </a:r>
            <a:r>
              <a:rPr sz="1700" spc="45" dirty="0">
                <a:solidFill>
                  <a:srgbClr val="515151"/>
                </a:solidFill>
                <a:latin typeface="Times New Roman"/>
                <a:cs typeface="Times New Roman"/>
              </a:rPr>
              <a:t>The </a:t>
            </a:r>
            <a:r>
              <a:rPr sz="1700" spc="50" dirty="0">
                <a:solidFill>
                  <a:srgbClr val="515151"/>
                </a:solidFill>
                <a:latin typeface="Times New Roman"/>
                <a:cs typeface="Times New Roman"/>
              </a:rPr>
              <a:t> </a:t>
            </a:r>
            <a:r>
              <a:rPr sz="1700" spc="35" dirty="0">
                <a:solidFill>
                  <a:srgbClr val="515151"/>
                </a:solidFill>
                <a:latin typeface="Times New Roman"/>
                <a:cs typeface="Times New Roman"/>
              </a:rPr>
              <a:t>Android</a:t>
            </a:r>
            <a:r>
              <a:rPr sz="1700" spc="40" dirty="0">
                <a:solidFill>
                  <a:srgbClr val="515151"/>
                </a:solidFill>
                <a:latin typeface="Times New Roman"/>
                <a:cs typeface="Times New Roman"/>
              </a:rPr>
              <a:t> phone</a:t>
            </a:r>
            <a:r>
              <a:rPr sz="1700" spc="45" dirty="0">
                <a:solidFill>
                  <a:srgbClr val="515151"/>
                </a:solidFill>
                <a:latin typeface="Times New Roman"/>
                <a:cs typeface="Times New Roman"/>
              </a:rPr>
              <a:t> </a:t>
            </a:r>
            <a:r>
              <a:rPr sz="1700" spc="-15" dirty="0">
                <a:solidFill>
                  <a:srgbClr val="515151"/>
                </a:solidFill>
                <a:latin typeface="Times New Roman"/>
                <a:cs typeface="Times New Roman"/>
              </a:rPr>
              <a:t>is</a:t>
            </a:r>
            <a:r>
              <a:rPr sz="1700" spc="-10" dirty="0">
                <a:solidFill>
                  <a:srgbClr val="515151"/>
                </a:solidFill>
                <a:latin typeface="Times New Roman"/>
                <a:cs typeface="Times New Roman"/>
              </a:rPr>
              <a:t> </a:t>
            </a:r>
            <a:r>
              <a:rPr sz="1700" spc="30" dirty="0">
                <a:solidFill>
                  <a:srgbClr val="515151"/>
                </a:solidFill>
                <a:latin typeface="Times New Roman"/>
                <a:cs typeface="Times New Roman"/>
              </a:rPr>
              <a:t>connected</a:t>
            </a:r>
            <a:r>
              <a:rPr sz="1700" spc="35" dirty="0">
                <a:solidFill>
                  <a:srgbClr val="515151"/>
                </a:solidFill>
                <a:latin typeface="Times New Roman"/>
                <a:cs typeface="Times New Roman"/>
              </a:rPr>
              <a:t> to</a:t>
            </a:r>
            <a:r>
              <a:rPr sz="1700" spc="40" dirty="0">
                <a:solidFill>
                  <a:srgbClr val="515151"/>
                </a:solidFill>
                <a:latin typeface="Times New Roman"/>
                <a:cs typeface="Times New Roman"/>
              </a:rPr>
              <a:t> </a:t>
            </a:r>
            <a:r>
              <a:rPr sz="1700" spc="45" dirty="0">
                <a:solidFill>
                  <a:srgbClr val="515151"/>
                </a:solidFill>
                <a:latin typeface="Times New Roman"/>
                <a:cs typeface="Times New Roman"/>
              </a:rPr>
              <a:t>the</a:t>
            </a:r>
            <a:r>
              <a:rPr sz="1700" spc="50" dirty="0">
                <a:solidFill>
                  <a:srgbClr val="515151"/>
                </a:solidFill>
                <a:latin typeface="Times New Roman"/>
                <a:cs typeface="Times New Roman"/>
              </a:rPr>
              <a:t> </a:t>
            </a:r>
            <a:r>
              <a:rPr sz="1700" spc="25" dirty="0">
                <a:solidFill>
                  <a:srgbClr val="515151"/>
                </a:solidFill>
                <a:latin typeface="Times New Roman"/>
                <a:cs typeface="Times New Roman"/>
              </a:rPr>
              <a:t>microcontroller</a:t>
            </a:r>
            <a:r>
              <a:rPr sz="1700" spc="30" dirty="0">
                <a:solidFill>
                  <a:srgbClr val="515151"/>
                </a:solidFill>
                <a:latin typeface="Times New Roman"/>
                <a:cs typeface="Times New Roman"/>
              </a:rPr>
              <a:t> </a:t>
            </a:r>
            <a:r>
              <a:rPr sz="1700" spc="35" dirty="0">
                <a:solidFill>
                  <a:srgbClr val="515151"/>
                </a:solidFill>
                <a:latin typeface="Times New Roman"/>
                <a:cs typeface="Times New Roman"/>
              </a:rPr>
              <a:t>by</a:t>
            </a:r>
            <a:r>
              <a:rPr sz="1700" spc="40" dirty="0">
                <a:solidFill>
                  <a:srgbClr val="515151"/>
                </a:solidFill>
                <a:latin typeface="Times New Roman"/>
                <a:cs typeface="Times New Roman"/>
              </a:rPr>
              <a:t> </a:t>
            </a:r>
            <a:r>
              <a:rPr sz="1700" spc="45" dirty="0">
                <a:solidFill>
                  <a:srgbClr val="515151"/>
                </a:solidFill>
                <a:latin typeface="Times New Roman"/>
                <a:cs typeface="Times New Roman"/>
              </a:rPr>
              <a:t>the</a:t>
            </a:r>
            <a:r>
              <a:rPr sz="1700" spc="50" dirty="0">
                <a:solidFill>
                  <a:srgbClr val="515151"/>
                </a:solidFill>
                <a:latin typeface="Times New Roman"/>
                <a:cs typeface="Times New Roman"/>
              </a:rPr>
              <a:t> </a:t>
            </a:r>
            <a:r>
              <a:rPr sz="1700" spc="25" dirty="0">
                <a:solidFill>
                  <a:srgbClr val="515151"/>
                </a:solidFill>
                <a:latin typeface="Times New Roman"/>
                <a:cs typeface="Times New Roman"/>
              </a:rPr>
              <a:t>help</a:t>
            </a:r>
            <a:r>
              <a:rPr sz="1700" spc="30" dirty="0">
                <a:solidFill>
                  <a:srgbClr val="515151"/>
                </a:solidFill>
                <a:latin typeface="Times New Roman"/>
                <a:cs typeface="Times New Roman"/>
              </a:rPr>
              <a:t> </a:t>
            </a:r>
            <a:r>
              <a:rPr sz="1700" spc="-15" dirty="0">
                <a:solidFill>
                  <a:srgbClr val="515151"/>
                </a:solidFill>
                <a:latin typeface="Times New Roman"/>
                <a:cs typeface="Times New Roman"/>
              </a:rPr>
              <a:t>of</a:t>
            </a:r>
            <a:r>
              <a:rPr sz="1700" spc="-10" dirty="0">
                <a:solidFill>
                  <a:srgbClr val="515151"/>
                </a:solidFill>
                <a:latin typeface="Times New Roman"/>
                <a:cs typeface="Times New Roman"/>
              </a:rPr>
              <a:t> </a:t>
            </a:r>
            <a:r>
              <a:rPr sz="1700" spc="15" dirty="0">
                <a:solidFill>
                  <a:srgbClr val="515151"/>
                </a:solidFill>
                <a:latin typeface="Times New Roman"/>
                <a:cs typeface="Times New Roman"/>
              </a:rPr>
              <a:t>Wireless</a:t>
            </a:r>
            <a:r>
              <a:rPr sz="1700" spc="20" dirty="0">
                <a:solidFill>
                  <a:srgbClr val="515151"/>
                </a:solidFill>
                <a:latin typeface="Times New Roman"/>
                <a:cs typeface="Times New Roman"/>
              </a:rPr>
              <a:t> modul</a:t>
            </a:r>
            <a:r>
              <a:rPr sz="1700" spc="25" dirty="0">
                <a:solidFill>
                  <a:srgbClr val="515151"/>
                </a:solidFill>
                <a:latin typeface="Times New Roman"/>
                <a:cs typeface="Times New Roman"/>
              </a:rPr>
              <a:t> </a:t>
            </a:r>
            <a:r>
              <a:rPr sz="1700" spc="35" dirty="0">
                <a:solidFill>
                  <a:srgbClr val="515151"/>
                </a:solidFill>
                <a:latin typeface="Times New Roman"/>
                <a:cs typeface="Times New Roman"/>
              </a:rPr>
              <a:t>to</a:t>
            </a:r>
            <a:r>
              <a:rPr sz="1700" spc="40" dirty="0">
                <a:solidFill>
                  <a:srgbClr val="515151"/>
                </a:solidFill>
                <a:latin typeface="Times New Roman"/>
                <a:cs typeface="Times New Roman"/>
              </a:rPr>
              <a:t> </a:t>
            </a:r>
            <a:r>
              <a:rPr sz="1700" spc="35" dirty="0">
                <a:solidFill>
                  <a:srgbClr val="515151"/>
                </a:solidFill>
                <a:latin typeface="Times New Roman"/>
                <a:cs typeface="Times New Roman"/>
              </a:rPr>
              <a:t>send  </a:t>
            </a:r>
            <a:r>
              <a:rPr sz="1700" spc="45" dirty="0">
                <a:solidFill>
                  <a:srgbClr val="515151"/>
                </a:solidFill>
                <a:latin typeface="Times New Roman"/>
                <a:cs typeface="Times New Roman"/>
              </a:rPr>
              <a:t>the </a:t>
            </a:r>
            <a:r>
              <a:rPr sz="1700" spc="50" dirty="0">
                <a:solidFill>
                  <a:srgbClr val="515151"/>
                </a:solidFill>
                <a:latin typeface="Times New Roman"/>
                <a:cs typeface="Times New Roman"/>
              </a:rPr>
              <a:t> </a:t>
            </a:r>
            <a:r>
              <a:rPr sz="1700" spc="35" dirty="0">
                <a:solidFill>
                  <a:srgbClr val="515151"/>
                </a:solidFill>
                <a:latin typeface="Times New Roman"/>
                <a:cs typeface="Times New Roman"/>
              </a:rPr>
              <a:t>instruction to </a:t>
            </a:r>
            <a:r>
              <a:rPr sz="1700" spc="45" dirty="0">
                <a:solidFill>
                  <a:srgbClr val="515151"/>
                </a:solidFill>
                <a:latin typeface="Times New Roman"/>
                <a:cs typeface="Times New Roman"/>
              </a:rPr>
              <a:t>the </a:t>
            </a:r>
            <a:r>
              <a:rPr sz="1700" spc="25" dirty="0">
                <a:solidFill>
                  <a:srgbClr val="515151"/>
                </a:solidFill>
                <a:latin typeface="Times New Roman"/>
                <a:cs typeface="Times New Roman"/>
              </a:rPr>
              <a:t>microcontroller </a:t>
            </a:r>
            <a:r>
              <a:rPr sz="1700" spc="35" dirty="0">
                <a:solidFill>
                  <a:srgbClr val="515151"/>
                </a:solidFill>
                <a:latin typeface="Times New Roman"/>
                <a:cs typeface="Times New Roman"/>
              </a:rPr>
              <a:t>to </a:t>
            </a:r>
            <a:r>
              <a:rPr sz="1700" spc="30" dirty="0">
                <a:solidFill>
                  <a:srgbClr val="515151"/>
                </a:solidFill>
                <a:latin typeface="Times New Roman"/>
                <a:cs typeface="Times New Roman"/>
              </a:rPr>
              <a:t>control </a:t>
            </a:r>
            <a:r>
              <a:rPr sz="1700" spc="45" dirty="0">
                <a:solidFill>
                  <a:srgbClr val="515151"/>
                </a:solidFill>
                <a:latin typeface="Times New Roman"/>
                <a:cs typeface="Times New Roman"/>
              </a:rPr>
              <a:t>the </a:t>
            </a:r>
            <a:r>
              <a:rPr sz="1700" spc="30" dirty="0">
                <a:solidFill>
                  <a:srgbClr val="515151"/>
                </a:solidFill>
                <a:latin typeface="Times New Roman"/>
                <a:cs typeface="Times New Roman"/>
              </a:rPr>
              <a:t>speed </a:t>
            </a:r>
            <a:r>
              <a:rPr sz="1700" spc="55" dirty="0">
                <a:solidFill>
                  <a:srgbClr val="515151"/>
                </a:solidFill>
                <a:latin typeface="Times New Roman"/>
                <a:cs typeface="Times New Roman"/>
              </a:rPr>
              <a:t>and </a:t>
            </a:r>
            <a:r>
              <a:rPr sz="1700" spc="25" dirty="0">
                <a:solidFill>
                  <a:srgbClr val="515151"/>
                </a:solidFill>
                <a:latin typeface="Times New Roman"/>
                <a:cs typeface="Times New Roman"/>
              </a:rPr>
              <a:t>direction </a:t>
            </a:r>
            <a:r>
              <a:rPr sz="1700" spc="-15" dirty="0">
                <a:solidFill>
                  <a:srgbClr val="515151"/>
                </a:solidFill>
                <a:latin typeface="Times New Roman"/>
                <a:cs typeface="Times New Roman"/>
              </a:rPr>
              <a:t>of </a:t>
            </a:r>
            <a:r>
              <a:rPr sz="1700" dirty="0">
                <a:solidFill>
                  <a:srgbClr val="515151"/>
                </a:solidFill>
                <a:latin typeface="Times New Roman"/>
                <a:cs typeface="Times New Roman"/>
              </a:rPr>
              <a:t>car. </a:t>
            </a:r>
            <a:r>
              <a:rPr sz="1700" spc="35" dirty="0">
                <a:solidFill>
                  <a:srgbClr val="515151"/>
                </a:solidFill>
                <a:latin typeface="Times New Roman"/>
                <a:cs typeface="Times New Roman"/>
              </a:rPr>
              <a:t>And </a:t>
            </a:r>
            <a:r>
              <a:rPr sz="1700" spc="45" dirty="0">
                <a:solidFill>
                  <a:srgbClr val="515151"/>
                </a:solidFill>
                <a:latin typeface="Times New Roman"/>
                <a:cs typeface="Times New Roman"/>
              </a:rPr>
              <a:t>the </a:t>
            </a:r>
            <a:r>
              <a:rPr sz="1700" spc="25" dirty="0">
                <a:solidFill>
                  <a:srgbClr val="515151"/>
                </a:solidFill>
                <a:latin typeface="Times New Roman"/>
                <a:cs typeface="Times New Roman"/>
              </a:rPr>
              <a:t>microcontroller </a:t>
            </a:r>
            <a:r>
              <a:rPr sz="1700" spc="-15" dirty="0">
                <a:solidFill>
                  <a:srgbClr val="515151"/>
                </a:solidFill>
                <a:latin typeface="Times New Roman"/>
                <a:cs typeface="Times New Roman"/>
              </a:rPr>
              <a:t>is </a:t>
            </a:r>
            <a:r>
              <a:rPr sz="1700" spc="-10" dirty="0">
                <a:solidFill>
                  <a:srgbClr val="515151"/>
                </a:solidFill>
                <a:latin typeface="Times New Roman"/>
                <a:cs typeface="Times New Roman"/>
              </a:rPr>
              <a:t> </a:t>
            </a:r>
            <a:r>
              <a:rPr sz="1700" spc="30" dirty="0">
                <a:solidFill>
                  <a:srgbClr val="515151"/>
                </a:solidFill>
                <a:latin typeface="Times New Roman"/>
                <a:cs typeface="Times New Roman"/>
              </a:rPr>
              <a:t>connected</a:t>
            </a:r>
            <a:r>
              <a:rPr sz="1700" dirty="0">
                <a:solidFill>
                  <a:srgbClr val="515151"/>
                </a:solidFill>
                <a:latin typeface="Times New Roman"/>
                <a:cs typeface="Times New Roman"/>
              </a:rPr>
              <a:t> </a:t>
            </a:r>
            <a:r>
              <a:rPr sz="1700" spc="35" dirty="0">
                <a:solidFill>
                  <a:srgbClr val="515151"/>
                </a:solidFill>
                <a:latin typeface="Times New Roman"/>
                <a:cs typeface="Times New Roman"/>
              </a:rPr>
              <a:t>to</a:t>
            </a:r>
            <a:r>
              <a:rPr sz="1700" dirty="0">
                <a:solidFill>
                  <a:srgbClr val="515151"/>
                </a:solidFill>
                <a:latin typeface="Times New Roman"/>
                <a:cs typeface="Times New Roman"/>
              </a:rPr>
              <a:t> </a:t>
            </a:r>
            <a:r>
              <a:rPr sz="1700" spc="45" dirty="0">
                <a:solidFill>
                  <a:srgbClr val="515151"/>
                </a:solidFill>
                <a:latin typeface="Times New Roman"/>
                <a:cs typeface="Times New Roman"/>
              </a:rPr>
              <a:t>the</a:t>
            </a:r>
            <a:r>
              <a:rPr sz="1700" spc="5" dirty="0">
                <a:solidFill>
                  <a:srgbClr val="515151"/>
                </a:solidFill>
                <a:latin typeface="Times New Roman"/>
                <a:cs typeface="Times New Roman"/>
              </a:rPr>
              <a:t> </a:t>
            </a:r>
            <a:r>
              <a:rPr sz="1700" spc="60" dirty="0">
                <a:solidFill>
                  <a:srgbClr val="515151"/>
                </a:solidFill>
                <a:latin typeface="Times New Roman"/>
                <a:cs typeface="Times New Roman"/>
              </a:rPr>
              <a:t>Motor</a:t>
            </a:r>
            <a:r>
              <a:rPr sz="1700" dirty="0">
                <a:solidFill>
                  <a:srgbClr val="515151"/>
                </a:solidFill>
                <a:latin typeface="Times New Roman"/>
                <a:cs typeface="Times New Roman"/>
              </a:rPr>
              <a:t> </a:t>
            </a:r>
            <a:r>
              <a:rPr sz="1700" spc="60" dirty="0">
                <a:solidFill>
                  <a:srgbClr val="515151"/>
                </a:solidFill>
                <a:latin typeface="Times New Roman"/>
                <a:cs typeface="Times New Roman"/>
              </a:rPr>
              <a:t>Driver</a:t>
            </a:r>
            <a:r>
              <a:rPr sz="1700" dirty="0">
                <a:solidFill>
                  <a:srgbClr val="515151"/>
                </a:solidFill>
                <a:latin typeface="Times New Roman"/>
                <a:cs typeface="Times New Roman"/>
              </a:rPr>
              <a:t> </a:t>
            </a:r>
            <a:r>
              <a:rPr sz="1700" spc="80" dirty="0">
                <a:solidFill>
                  <a:srgbClr val="515151"/>
                </a:solidFill>
                <a:latin typeface="Times New Roman"/>
                <a:cs typeface="Times New Roman"/>
              </a:rPr>
              <a:t>IC</a:t>
            </a:r>
            <a:r>
              <a:rPr sz="1700" spc="5" dirty="0">
                <a:solidFill>
                  <a:srgbClr val="515151"/>
                </a:solidFill>
                <a:latin typeface="Times New Roman"/>
                <a:cs typeface="Times New Roman"/>
              </a:rPr>
              <a:t> </a:t>
            </a:r>
            <a:r>
              <a:rPr sz="1700" spc="55" dirty="0">
                <a:solidFill>
                  <a:srgbClr val="515151"/>
                </a:solidFill>
                <a:latin typeface="Times New Roman"/>
                <a:cs typeface="Times New Roman"/>
              </a:rPr>
              <a:t>and</a:t>
            </a:r>
            <a:r>
              <a:rPr sz="1700" dirty="0">
                <a:solidFill>
                  <a:srgbClr val="515151"/>
                </a:solidFill>
                <a:latin typeface="Times New Roman"/>
                <a:cs typeface="Times New Roman"/>
              </a:rPr>
              <a:t> </a:t>
            </a:r>
            <a:r>
              <a:rPr sz="1700" spc="50" dirty="0">
                <a:solidFill>
                  <a:srgbClr val="515151"/>
                </a:solidFill>
                <a:latin typeface="Times New Roman"/>
                <a:cs typeface="Times New Roman"/>
              </a:rPr>
              <a:t>then</a:t>
            </a:r>
            <a:r>
              <a:rPr sz="1700" dirty="0">
                <a:solidFill>
                  <a:srgbClr val="515151"/>
                </a:solidFill>
                <a:latin typeface="Times New Roman"/>
                <a:cs typeface="Times New Roman"/>
              </a:rPr>
              <a:t> </a:t>
            </a:r>
            <a:r>
              <a:rPr sz="1700" spc="60" dirty="0">
                <a:solidFill>
                  <a:srgbClr val="515151"/>
                </a:solidFill>
                <a:latin typeface="Times New Roman"/>
                <a:cs typeface="Times New Roman"/>
              </a:rPr>
              <a:t>Motor</a:t>
            </a:r>
            <a:r>
              <a:rPr sz="1700" spc="5" dirty="0">
                <a:solidFill>
                  <a:srgbClr val="515151"/>
                </a:solidFill>
                <a:latin typeface="Times New Roman"/>
                <a:cs typeface="Times New Roman"/>
              </a:rPr>
              <a:t> </a:t>
            </a:r>
            <a:r>
              <a:rPr sz="1700" spc="60" dirty="0">
                <a:solidFill>
                  <a:srgbClr val="515151"/>
                </a:solidFill>
                <a:latin typeface="Times New Roman"/>
                <a:cs typeface="Times New Roman"/>
              </a:rPr>
              <a:t>Driver</a:t>
            </a:r>
            <a:r>
              <a:rPr sz="1700" dirty="0">
                <a:solidFill>
                  <a:srgbClr val="515151"/>
                </a:solidFill>
                <a:latin typeface="Times New Roman"/>
                <a:cs typeface="Times New Roman"/>
              </a:rPr>
              <a:t> </a:t>
            </a:r>
            <a:r>
              <a:rPr sz="1700" spc="80" dirty="0">
                <a:solidFill>
                  <a:srgbClr val="515151"/>
                </a:solidFill>
                <a:latin typeface="Times New Roman"/>
                <a:cs typeface="Times New Roman"/>
              </a:rPr>
              <a:t>IC</a:t>
            </a:r>
            <a:r>
              <a:rPr sz="1700" dirty="0">
                <a:solidFill>
                  <a:srgbClr val="515151"/>
                </a:solidFill>
                <a:latin typeface="Times New Roman"/>
                <a:cs typeface="Times New Roman"/>
              </a:rPr>
              <a:t> </a:t>
            </a:r>
            <a:r>
              <a:rPr sz="1700" spc="-15" dirty="0">
                <a:solidFill>
                  <a:srgbClr val="515151"/>
                </a:solidFill>
                <a:latin typeface="Times New Roman"/>
                <a:cs typeface="Times New Roman"/>
              </a:rPr>
              <a:t>is</a:t>
            </a:r>
            <a:r>
              <a:rPr sz="1700" spc="5" dirty="0">
                <a:solidFill>
                  <a:srgbClr val="515151"/>
                </a:solidFill>
                <a:latin typeface="Times New Roman"/>
                <a:cs typeface="Times New Roman"/>
              </a:rPr>
              <a:t> </a:t>
            </a:r>
            <a:r>
              <a:rPr sz="1700" spc="30" dirty="0">
                <a:solidFill>
                  <a:srgbClr val="515151"/>
                </a:solidFill>
                <a:latin typeface="Times New Roman"/>
                <a:cs typeface="Times New Roman"/>
              </a:rPr>
              <a:t>connected</a:t>
            </a:r>
            <a:r>
              <a:rPr sz="1700" dirty="0">
                <a:solidFill>
                  <a:srgbClr val="515151"/>
                </a:solidFill>
                <a:latin typeface="Times New Roman"/>
                <a:cs typeface="Times New Roman"/>
              </a:rPr>
              <a:t> </a:t>
            </a:r>
            <a:r>
              <a:rPr sz="1700" spc="35" dirty="0">
                <a:solidFill>
                  <a:srgbClr val="515151"/>
                </a:solidFill>
                <a:latin typeface="Times New Roman"/>
                <a:cs typeface="Times New Roman"/>
              </a:rPr>
              <a:t>to</a:t>
            </a:r>
            <a:r>
              <a:rPr sz="1700" dirty="0">
                <a:solidFill>
                  <a:srgbClr val="515151"/>
                </a:solidFill>
                <a:latin typeface="Times New Roman"/>
                <a:cs typeface="Times New Roman"/>
              </a:rPr>
              <a:t> </a:t>
            </a:r>
            <a:r>
              <a:rPr sz="1700" spc="45" dirty="0">
                <a:solidFill>
                  <a:srgbClr val="515151"/>
                </a:solidFill>
                <a:latin typeface="Times New Roman"/>
                <a:cs typeface="Times New Roman"/>
              </a:rPr>
              <a:t>the</a:t>
            </a:r>
            <a:r>
              <a:rPr sz="1700" spc="5" dirty="0">
                <a:solidFill>
                  <a:srgbClr val="515151"/>
                </a:solidFill>
                <a:latin typeface="Times New Roman"/>
                <a:cs typeface="Times New Roman"/>
              </a:rPr>
              <a:t> </a:t>
            </a:r>
            <a:r>
              <a:rPr sz="1700" spc="60" dirty="0">
                <a:solidFill>
                  <a:srgbClr val="515151"/>
                </a:solidFill>
                <a:latin typeface="Times New Roman"/>
                <a:cs typeface="Times New Roman"/>
              </a:rPr>
              <a:t>Motor</a:t>
            </a:r>
            <a:endParaRPr sz="1700" dirty="0">
              <a:latin typeface="Times New Roman"/>
              <a:cs typeface="Times New Roman"/>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733899" y="2678342"/>
            <a:ext cx="2288540" cy="815975"/>
            <a:chOff x="1733899" y="2678342"/>
            <a:chExt cx="2288540" cy="815975"/>
          </a:xfrm>
        </p:grpSpPr>
        <p:sp>
          <p:nvSpPr>
            <p:cNvPr id="3" name="object 3"/>
            <p:cNvSpPr/>
            <p:nvPr/>
          </p:nvSpPr>
          <p:spPr>
            <a:xfrm>
              <a:off x="1739483" y="2683926"/>
              <a:ext cx="2277745" cy="804545"/>
            </a:xfrm>
            <a:custGeom>
              <a:avLst/>
              <a:gdLst/>
              <a:ahLst/>
              <a:cxnLst/>
              <a:rect l="l" t="t" r="r" b="b"/>
              <a:pathLst>
                <a:path w="2277745" h="804545">
                  <a:moveTo>
                    <a:pt x="2143453" y="0"/>
                  </a:moveTo>
                  <a:lnTo>
                    <a:pt x="133667" y="0"/>
                  </a:lnTo>
                  <a:lnTo>
                    <a:pt x="91418" y="6834"/>
                  </a:lnTo>
                  <a:lnTo>
                    <a:pt x="54725" y="25864"/>
                  </a:lnTo>
                  <a:lnTo>
                    <a:pt x="25790" y="54883"/>
                  </a:lnTo>
                  <a:lnTo>
                    <a:pt x="6814" y="91682"/>
                  </a:lnTo>
                  <a:lnTo>
                    <a:pt x="0" y="134054"/>
                  </a:lnTo>
                  <a:lnTo>
                    <a:pt x="0" y="670276"/>
                  </a:lnTo>
                  <a:lnTo>
                    <a:pt x="6814" y="712648"/>
                  </a:lnTo>
                  <a:lnTo>
                    <a:pt x="25790" y="749448"/>
                  </a:lnTo>
                  <a:lnTo>
                    <a:pt x="54725" y="778467"/>
                  </a:lnTo>
                  <a:lnTo>
                    <a:pt x="91418" y="797498"/>
                  </a:lnTo>
                  <a:lnTo>
                    <a:pt x="133667" y="804332"/>
                  </a:lnTo>
                  <a:lnTo>
                    <a:pt x="2143453" y="804332"/>
                  </a:lnTo>
                  <a:lnTo>
                    <a:pt x="2185703" y="797498"/>
                  </a:lnTo>
                  <a:lnTo>
                    <a:pt x="2222396" y="778467"/>
                  </a:lnTo>
                  <a:lnTo>
                    <a:pt x="2251331" y="749448"/>
                  </a:lnTo>
                  <a:lnTo>
                    <a:pt x="2270306" y="712648"/>
                  </a:lnTo>
                  <a:lnTo>
                    <a:pt x="2277121" y="670276"/>
                  </a:lnTo>
                  <a:lnTo>
                    <a:pt x="2277121" y="134054"/>
                  </a:lnTo>
                  <a:lnTo>
                    <a:pt x="2270306" y="91682"/>
                  </a:lnTo>
                  <a:lnTo>
                    <a:pt x="2251331" y="54883"/>
                  </a:lnTo>
                  <a:lnTo>
                    <a:pt x="2222396" y="25864"/>
                  </a:lnTo>
                  <a:lnTo>
                    <a:pt x="2185703" y="6834"/>
                  </a:lnTo>
                  <a:lnTo>
                    <a:pt x="2143453" y="0"/>
                  </a:lnTo>
                  <a:close/>
                </a:path>
              </a:pathLst>
            </a:custGeom>
            <a:solidFill>
              <a:srgbClr val="E3B43D"/>
            </a:solidFill>
          </p:spPr>
          <p:txBody>
            <a:bodyPr wrap="square" lIns="0" tIns="0" rIns="0" bIns="0" rtlCol="0"/>
            <a:lstStyle/>
            <a:p>
              <a:endParaRPr/>
            </a:p>
          </p:txBody>
        </p:sp>
        <p:sp>
          <p:nvSpPr>
            <p:cNvPr id="4" name="object 4"/>
            <p:cNvSpPr/>
            <p:nvPr/>
          </p:nvSpPr>
          <p:spPr>
            <a:xfrm>
              <a:off x="1739483" y="2683926"/>
              <a:ext cx="2277745" cy="804545"/>
            </a:xfrm>
            <a:custGeom>
              <a:avLst/>
              <a:gdLst/>
              <a:ahLst/>
              <a:cxnLst/>
              <a:rect l="l" t="t" r="r" b="b"/>
              <a:pathLst>
                <a:path w="2277745" h="804545">
                  <a:moveTo>
                    <a:pt x="0" y="134055"/>
                  </a:moveTo>
                  <a:lnTo>
                    <a:pt x="6814" y="91683"/>
                  </a:lnTo>
                  <a:lnTo>
                    <a:pt x="25790" y="54884"/>
                  </a:lnTo>
                  <a:lnTo>
                    <a:pt x="54725" y="25864"/>
                  </a:lnTo>
                  <a:lnTo>
                    <a:pt x="91418" y="6834"/>
                  </a:lnTo>
                  <a:lnTo>
                    <a:pt x="133667" y="0"/>
                  </a:lnTo>
                  <a:lnTo>
                    <a:pt x="2143454" y="0"/>
                  </a:lnTo>
                  <a:lnTo>
                    <a:pt x="2185703" y="6834"/>
                  </a:lnTo>
                  <a:lnTo>
                    <a:pt x="2222396" y="25864"/>
                  </a:lnTo>
                  <a:lnTo>
                    <a:pt x="2251331" y="54884"/>
                  </a:lnTo>
                  <a:lnTo>
                    <a:pt x="2270307" y="91683"/>
                  </a:lnTo>
                  <a:lnTo>
                    <a:pt x="2277121" y="134055"/>
                  </a:lnTo>
                  <a:lnTo>
                    <a:pt x="2277121" y="670277"/>
                  </a:lnTo>
                  <a:lnTo>
                    <a:pt x="2270307" y="712649"/>
                  </a:lnTo>
                  <a:lnTo>
                    <a:pt x="2251331" y="749449"/>
                  </a:lnTo>
                  <a:lnTo>
                    <a:pt x="2222396" y="778468"/>
                  </a:lnTo>
                  <a:lnTo>
                    <a:pt x="2185703" y="797499"/>
                  </a:lnTo>
                  <a:lnTo>
                    <a:pt x="2143454" y="804333"/>
                  </a:lnTo>
                  <a:lnTo>
                    <a:pt x="133667" y="804333"/>
                  </a:lnTo>
                  <a:lnTo>
                    <a:pt x="91418" y="797499"/>
                  </a:lnTo>
                  <a:lnTo>
                    <a:pt x="54725" y="778468"/>
                  </a:lnTo>
                  <a:lnTo>
                    <a:pt x="25790" y="749449"/>
                  </a:lnTo>
                  <a:lnTo>
                    <a:pt x="6814" y="712649"/>
                  </a:lnTo>
                  <a:lnTo>
                    <a:pt x="0" y="670277"/>
                  </a:lnTo>
                  <a:lnTo>
                    <a:pt x="0" y="134055"/>
                  </a:lnTo>
                  <a:close/>
                </a:path>
              </a:pathLst>
            </a:custGeom>
            <a:ln w="11167">
              <a:solidFill>
                <a:srgbClr val="742E1F"/>
              </a:solidFill>
            </a:ln>
          </p:spPr>
          <p:txBody>
            <a:bodyPr wrap="square" lIns="0" tIns="0" rIns="0" bIns="0" rtlCol="0"/>
            <a:lstStyle/>
            <a:p>
              <a:endParaRPr/>
            </a:p>
          </p:txBody>
        </p:sp>
      </p:grpSp>
      <p:grpSp>
        <p:nvGrpSpPr>
          <p:cNvPr id="5" name="object 5"/>
          <p:cNvGrpSpPr/>
          <p:nvPr/>
        </p:nvGrpSpPr>
        <p:grpSpPr>
          <a:xfrm>
            <a:off x="197796" y="3654480"/>
            <a:ext cx="2355215" cy="1234440"/>
            <a:chOff x="197796" y="3654480"/>
            <a:chExt cx="2355215" cy="1234440"/>
          </a:xfrm>
        </p:grpSpPr>
        <p:pic>
          <p:nvPicPr>
            <p:cNvPr id="6" name="object 6"/>
            <p:cNvPicPr/>
            <p:nvPr/>
          </p:nvPicPr>
          <p:blipFill>
            <a:blip r:embed="rId2" cstate="print"/>
            <a:stretch>
              <a:fillRect/>
            </a:stretch>
          </p:blipFill>
          <p:spPr>
            <a:xfrm>
              <a:off x="197796" y="3654480"/>
              <a:ext cx="2355094" cy="1234428"/>
            </a:xfrm>
            <a:prstGeom prst="rect">
              <a:avLst/>
            </a:prstGeom>
          </p:spPr>
        </p:pic>
        <p:sp>
          <p:nvSpPr>
            <p:cNvPr id="7" name="object 7"/>
            <p:cNvSpPr/>
            <p:nvPr/>
          </p:nvSpPr>
          <p:spPr>
            <a:xfrm>
              <a:off x="236783" y="3682408"/>
              <a:ext cx="2277745" cy="1156335"/>
            </a:xfrm>
            <a:custGeom>
              <a:avLst/>
              <a:gdLst/>
              <a:ahLst/>
              <a:cxnLst/>
              <a:rect l="l" t="t" r="r" b="b"/>
              <a:pathLst>
                <a:path w="2277745" h="1156335">
                  <a:moveTo>
                    <a:pt x="2132311" y="0"/>
                  </a:moveTo>
                  <a:lnTo>
                    <a:pt x="144809" y="0"/>
                  </a:lnTo>
                  <a:lnTo>
                    <a:pt x="99038" y="7403"/>
                  </a:lnTo>
                  <a:lnTo>
                    <a:pt x="59286" y="28020"/>
                  </a:lnTo>
                  <a:lnTo>
                    <a:pt x="27939" y="59458"/>
                  </a:lnTo>
                  <a:lnTo>
                    <a:pt x="7382" y="99325"/>
                  </a:lnTo>
                  <a:lnTo>
                    <a:pt x="0" y="145229"/>
                  </a:lnTo>
                  <a:lnTo>
                    <a:pt x="0" y="1011000"/>
                  </a:lnTo>
                  <a:lnTo>
                    <a:pt x="7382" y="1056903"/>
                  </a:lnTo>
                  <a:lnTo>
                    <a:pt x="27939" y="1096770"/>
                  </a:lnTo>
                  <a:lnTo>
                    <a:pt x="59286" y="1128208"/>
                  </a:lnTo>
                  <a:lnTo>
                    <a:pt x="99038" y="1148825"/>
                  </a:lnTo>
                  <a:lnTo>
                    <a:pt x="144809" y="1156229"/>
                  </a:lnTo>
                  <a:lnTo>
                    <a:pt x="2132311" y="1156229"/>
                  </a:lnTo>
                  <a:lnTo>
                    <a:pt x="2178083" y="1148825"/>
                  </a:lnTo>
                  <a:lnTo>
                    <a:pt x="2217834" y="1128208"/>
                  </a:lnTo>
                  <a:lnTo>
                    <a:pt x="2249181" y="1096770"/>
                  </a:lnTo>
                  <a:lnTo>
                    <a:pt x="2269738" y="1056903"/>
                  </a:lnTo>
                  <a:lnTo>
                    <a:pt x="2277120" y="1011000"/>
                  </a:lnTo>
                  <a:lnTo>
                    <a:pt x="2277120" y="145229"/>
                  </a:lnTo>
                  <a:lnTo>
                    <a:pt x="2269738" y="99325"/>
                  </a:lnTo>
                  <a:lnTo>
                    <a:pt x="2249181" y="59458"/>
                  </a:lnTo>
                  <a:lnTo>
                    <a:pt x="2217834" y="28020"/>
                  </a:lnTo>
                  <a:lnTo>
                    <a:pt x="2178083" y="7403"/>
                  </a:lnTo>
                  <a:lnTo>
                    <a:pt x="2132311" y="0"/>
                  </a:lnTo>
                  <a:close/>
                </a:path>
              </a:pathLst>
            </a:custGeom>
            <a:solidFill>
              <a:srgbClr val="A2A2A2"/>
            </a:solidFill>
          </p:spPr>
          <p:txBody>
            <a:bodyPr wrap="square" lIns="0" tIns="0" rIns="0" bIns="0" rtlCol="0"/>
            <a:lstStyle/>
            <a:p>
              <a:endParaRPr/>
            </a:p>
          </p:txBody>
        </p:sp>
        <p:sp>
          <p:nvSpPr>
            <p:cNvPr id="8" name="object 8"/>
            <p:cNvSpPr/>
            <p:nvPr/>
          </p:nvSpPr>
          <p:spPr>
            <a:xfrm>
              <a:off x="236783" y="3682408"/>
              <a:ext cx="2277745" cy="1156335"/>
            </a:xfrm>
            <a:custGeom>
              <a:avLst/>
              <a:gdLst/>
              <a:ahLst/>
              <a:cxnLst/>
              <a:rect l="l" t="t" r="r" b="b"/>
              <a:pathLst>
                <a:path w="2277745" h="1156335">
                  <a:moveTo>
                    <a:pt x="144809" y="0"/>
                  </a:moveTo>
                  <a:lnTo>
                    <a:pt x="2132312" y="0"/>
                  </a:lnTo>
                  <a:lnTo>
                    <a:pt x="2178083" y="7403"/>
                  </a:lnTo>
                  <a:lnTo>
                    <a:pt x="2217834" y="28020"/>
                  </a:lnTo>
                  <a:lnTo>
                    <a:pt x="2249181" y="59458"/>
                  </a:lnTo>
                  <a:lnTo>
                    <a:pt x="2269739" y="99325"/>
                  </a:lnTo>
                  <a:lnTo>
                    <a:pt x="2277121" y="145229"/>
                  </a:lnTo>
                  <a:lnTo>
                    <a:pt x="2277121" y="1010999"/>
                  </a:lnTo>
                  <a:lnTo>
                    <a:pt x="2269739" y="1056903"/>
                  </a:lnTo>
                  <a:lnTo>
                    <a:pt x="2249181" y="1096770"/>
                  </a:lnTo>
                  <a:lnTo>
                    <a:pt x="2217834" y="1128208"/>
                  </a:lnTo>
                  <a:lnTo>
                    <a:pt x="2178083" y="1148825"/>
                  </a:lnTo>
                  <a:lnTo>
                    <a:pt x="2132312" y="1156229"/>
                  </a:lnTo>
                  <a:lnTo>
                    <a:pt x="144809" y="1156229"/>
                  </a:lnTo>
                  <a:lnTo>
                    <a:pt x="99038" y="1148825"/>
                  </a:lnTo>
                  <a:lnTo>
                    <a:pt x="59286" y="1128208"/>
                  </a:lnTo>
                  <a:lnTo>
                    <a:pt x="27939" y="1096770"/>
                  </a:lnTo>
                  <a:lnTo>
                    <a:pt x="7382" y="1056903"/>
                  </a:lnTo>
                  <a:lnTo>
                    <a:pt x="0" y="1010999"/>
                  </a:lnTo>
                  <a:lnTo>
                    <a:pt x="0" y="145229"/>
                  </a:lnTo>
                  <a:lnTo>
                    <a:pt x="7382" y="99325"/>
                  </a:lnTo>
                  <a:lnTo>
                    <a:pt x="27939" y="59458"/>
                  </a:lnTo>
                  <a:lnTo>
                    <a:pt x="59286" y="28020"/>
                  </a:lnTo>
                  <a:lnTo>
                    <a:pt x="99038" y="7403"/>
                  </a:lnTo>
                  <a:lnTo>
                    <a:pt x="144809" y="0"/>
                  </a:lnTo>
                  <a:close/>
                </a:path>
              </a:pathLst>
            </a:custGeom>
            <a:ln w="11164">
              <a:solidFill>
                <a:srgbClr val="000000"/>
              </a:solidFill>
            </a:ln>
          </p:spPr>
          <p:txBody>
            <a:bodyPr wrap="square" lIns="0" tIns="0" rIns="0" bIns="0" rtlCol="0"/>
            <a:lstStyle/>
            <a:p>
              <a:endParaRPr/>
            </a:p>
          </p:txBody>
        </p:sp>
      </p:grpSp>
      <p:grpSp>
        <p:nvGrpSpPr>
          <p:cNvPr id="9" name="object 9"/>
          <p:cNvGrpSpPr/>
          <p:nvPr/>
        </p:nvGrpSpPr>
        <p:grpSpPr>
          <a:xfrm>
            <a:off x="4387942" y="2590116"/>
            <a:ext cx="1821814" cy="1893570"/>
            <a:chOff x="4387942" y="2590116"/>
            <a:chExt cx="1821814" cy="1893570"/>
          </a:xfrm>
        </p:grpSpPr>
        <p:pic>
          <p:nvPicPr>
            <p:cNvPr id="10" name="object 10"/>
            <p:cNvPicPr/>
            <p:nvPr/>
          </p:nvPicPr>
          <p:blipFill>
            <a:blip r:embed="rId3" cstate="print"/>
            <a:stretch>
              <a:fillRect/>
            </a:stretch>
          </p:blipFill>
          <p:spPr>
            <a:xfrm>
              <a:off x="4396308" y="2598482"/>
              <a:ext cx="1804511" cy="1876778"/>
            </a:xfrm>
            <a:prstGeom prst="rect">
              <a:avLst/>
            </a:prstGeom>
          </p:spPr>
        </p:pic>
        <p:sp>
          <p:nvSpPr>
            <p:cNvPr id="11" name="object 11"/>
            <p:cNvSpPr/>
            <p:nvPr/>
          </p:nvSpPr>
          <p:spPr>
            <a:xfrm>
              <a:off x="4396308" y="2598482"/>
              <a:ext cx="1804670" cy="1877060"/>
            </a:xfrm>
            <a:custGeom>
              <a:avLst/>
              <a:gdLst/>
              <a:ahLst/>
              <a:cxnLst/>
              <a:rect l="l" t="t" r="r" b="b"/>
              <a:pathLst>
                <a:path w="1804670" h="1877060">
                  <a:moveTo>
                    <a:pt x="300757" y="0"/>
                  </a:moveTo>
                  <a:lnTo>
                    <a:pt x="1503753" y="0"/>
                  </a:lnTo>
                  <a:lnTo>
                    <a:pt x="1552537" y="3947"/>
                  </a:lnTo>
                  <a:lnTo>
                    <a:pt x="1598816" y="15377"/>
                  </a:lnTo>
                  <a:lnTo>
                    <a:pt x="1641969" y="33667"/>
                  </a:lnTo>
                  <a:lnTo>
                    <a:pt x="1681377" y="58197"/>
                  </a:lnTo>
                  <a:lnTo>
                    <a:pt x="1716421" y="88345"/>
                  </a:lnTo>
                  <a:lnTo>
                    <a:pt x="1746482" y="123491"/>
                  </a:lnTo>
                  <a:lnTo>
                    <a:pt x="1770941" y="163014"/>
                  </a:lnTo>
                  <a:lnTo>
                    <a:pt x="1789178" y="206292"/>
                  </a:lnTo>
                  <a:lnTo>
                    <a:pt x="1800575" y="252704"/>
                  </a:lnTo>
                  <a:lnTo>
                    <a:pt x="1804511" y="301631"/>
                  </a:lnTo>
                  <a:lnTo>
                    <a:pt x="1804511" y="1575146"/>
                  </a:lnTo>
                  <a:lnTo>
                    <a:pt x="1800575" y="1624072"/>
                  </a:lnTo>
                  <a:lnTo>
                    <a:pt x="1789178" y="1670485"/>
                  </a:lnTo>
                  <a:lnTo>
                    <a:pt x="1770941" y="1713763"/>
                  </a:lnTo>
                  <a:lnTo>
                    <a:pt x="1746482" y="1753286"/>
                  </a:lnTo>
                  <a:lnTo>
                    <a:pt x="1716421" y="1788432"/>
                  </a:lnTo>
                  <a:lnTo>
                    <a:pt x="1681377" y="1818580"/>
                  </a:lnTo>
                  <a:lnTo>
                    <a:pt x="1641969" y="1843110"/>
                  </a:lnTo>
                  <a:lnTo>
                    <a:pt x="1598816" y="1861400"/>
                  </a:lnTo>
                  <a:lnTo>
                    <a:pt x="1552537" y="1872829"/>
                  </a:lnTo>
                  <a:lnTo>
                    <a:pt x="1503753" y="1876777"/>
                  </a:lnTo>
                  <a:lnTo>
                    <a:pt x="300757" y="1876777"/>
                  </a:lnTo>
                  <a:lnTo>
                    <a:pt x="251973" y="1872829"/>
                  </a:lnTo>
                  <a:lnTo>
                    <a:pt x="205695" y="1861400"/>
                  </a:lnTo>
                  <a:lnTo>
                    <a:pt x="162542" y="1843110"/>
                  </a:lnTo>
                  <a:lnTo>
                    <a:pt x="123134" y="1818580"/>
                  </a:lnTo>
                  <a:lnTo>
                    <a:pt x="88089" y="1788432"/>
                  </a:lnTo>
                  <a:lnTo>
                    <a:pt x="58028" y="1753286"/>
                  </a:lnTo>
                  <a:lnTo>
                    <a:pt x="33570" y="1713763"/>
                  </a:lnTo>
                  <a:lnTo>
                    <a:pt x="15332" y="1670485"/>
                  </a:lnTo>
                  <a:lnTo>
                    <a:pt x="3936" y="1624072"/>
                  </a:lnTo>
                  <a:lnTo>
                    <a:pt x="0" y="1575146"/>
                  </a:lnTo>
                  <a:lnTo>
                    <a:pt x="0" y="301631"/>
                  </a:lnTo>
                  <a:lnTo>
                    <a:pt x="3936" y="252704"/>
                  </a:lnTo>
                  <a:lnTo>
                    <a:pt x="15332" y="206292"/>
                  </a:lnTo>
                  <a:lnTo>
                    <a:pt x="33570" y="163014"/>
                  </a:lnTo>
                  <a:lnTo>
                    <a:pt x="58028" y="123491"/>
                  </a:lnTo>
                  <a:lnTo>
                    <a:pt x="88089" y="88345"/>
                  </a:lnTo>
                  <a:lnTo>
                    <a:pt x="123134" y="58197"/>
                  </a:lnTo>
                  <a:lnTo>
                    <a:pt x="162542" y="33667"/>
                  </a:lnTo>
                  <a:lnTo>
                    <a:pt x="205695" y="15377"/>
                  </a:lnTo>
                  <a:lnTo>
                    <a:pt x="251973" y="3947"/>
                  </a:lnTo>
                  <a:lnTo>
                    <a:pt x="300757" y="0"/>
                  </a:lnTo>
                  <a:close/>
                </a:path>
              </a:pathLst>
            </a:custGeom>
            <a:ln w="16731">
              <a:solidFill>
                <a:srgbClr val="63271A"/>
              </a:solidFill>
            </a:ln>
          </p:spPr>
          <p:txBody>
            <a:bodyPr wrap="square" lIns="0" tIns="0" rIns="0" bIns="0" rtlCol="0"/>
            <a:lstStyle/>
            <a:p>
              <a:endParaRPr/>
            </a:p>
          </p:txBody>
        </p:sp>
      </p:grpSp>
      <p:sp>
        <p:nvSpPr>
          <p:cNvPr id="12" name="object 12"/>
          <p:cNvSpPr/>
          <p:nvPr/>
        </p:nvSpPr>
        <p:spPr>
          <a:xfrm>
            <a:off x="6338539" y="3125429"/>
            <a:ext cx="1203325" cy="822960"/>
          </a:xfrm>
          <a:custGeom>
            <a:avLst/>
            <a:gdLst/>
            <a:ahLst/>
            <a:cxnLst/>
            <a:rect l="l" t="t" r="r" b="b"/>
            <a:pathLst>
              <a:path w="1203325" h="822960">
                <a:moveTo>
                  <a:pt x="1066253" y="0"/>
                </a:moveTo>
                <a:lnTo>
                  <a:pt x="136752" y="0"/>
                </a:lnTo>
                <a:lnTo>
                  <a:pt x="93527" y="6992"/>
                </a:lnTo>
                <a:lnTo>
                  <a:pt x="55987" y="26462"/>
                </a:lnTo>
                <a:lnTo>
                  <a:pt x="26385" y="56151"/>
                </a:lnTo>
                <a:lnTo>
                  <a:pt x="6971" y="93800"/>
                </a:lnTo>
                <a:lnTo>
                  <a:pt x="0" y="137149"/>
                </a:lnTo>
                <a:lnTo>
                  <a:pt x="0" y="685732"/>
                </a:lnTo>
                <a:lnTo>
                  <a:pt x="6971" y="729082"/>
                </a:lnTo>
                <a:lnTo>
                  <a:pt x="26385" y="766731"/>
                </a:lnTo>
                <a:lnTo>
                  <a:pt x="55987" y="796420"/>
                </a:lnTo>
                <a:lnTo>
                  <a:pt x="93527" y="815890"/>
                </a:lnTo>
                <a:lnTo>
                  <a:pt x="136752" y="822882"/>
                </a:lnTo>
                <a:lnTo>
                  <a:pt x="1066253" y="822882"/>
                </a:lnTo>
                <a:lnTo>
                  <a:pt x="1109478" y="815890"/>
                </a:lnTo>
                <a:lnTo>
                  <a:pt x="1147018" y="796420"/>
                </a:lnTo>
                <a:lnTo>
                  <a:pt x="1176621" y="766731"/>
                </a:lnTo>
                <a:lnTo>
                  <a:pt x="1196035" y="729082"/>
                </a:lnTo>
                <a:lnTo>
                  <a:pt x="1203007" y="685732"/>
                </a:lnTo>
                <a:lnTo>
                  <a:pt x="1203007" y="137149"/>
                </a:lnTo>
                <a:lnTo>
                  <a:pt x="1196035" y="93800"/>
                </a:lnTo>
                <a:lnTo>
                  <a:pt x="1176621" y="56151"/>
                </a:lnTo>
                <a:lnTo>
                  <a:pt x="1147018" y="26462"/>
                </a:lnTo>
                <a:lnTo>
                  <a:pt x="1109478" y="6992"/>
                </a:lnTo>
                <a:lnTo>
                  <a:pt x="1066253" y="0"/>
                </a:lnTo>
                <a:close/>
              </a:path>
            </a:pathLst>
          </a:custGeom>
          <a:solidFill>
            <a:srgbClr val="D77B43"/>
          </a:solidFill>
        </p:spPr>
        <p:txBody>
          <a:bodyPr wrap="square" lIns="0" tIns="0" rIns="0" bIns="0" rtlCol="0"/>
          <a:lstStyle/>
          <a:p>
            <a:endParaRPr/>
          </a:p>
        </p:txBody>
      </p:sp>
      <p:pic>
        <p:nvPicPr>
          <p:cNvPr id="13" name="object 13"/>
          <p:cNvPicPr/>
          <p:nvPr/>
        </p:nvPicPr>
        <p:blipFill>
          <a:blip r:embed="rId4" cstate="print"/>
          <a:stretch>
            <a:fillRect/>
          </a:stretch>
        </p:blipFill>
        <p:spPr>
          <a:xfrm>
            <a:off x="7914230" y="1920097"/>
            <a:ext cx="1347814" cy="889910"/>
          </a:xfrm>
          <a:prstGeom prst="rect">
            <a:avLst/>
          </a:prstGeom>
        </p:spPr>
      </p:pic>
      <p:pic>
        <p:nvPicPr>
          <p:cNvPr id="14" name="object 14"/>
          <p:cNvPicPr/>
          <p:nvPr/>
        </p:nvPicPr>
        <p:blipFill>
          <a:blip r:embed="rId5" cstate="print"/>
          <a:stretch>
            <a:fillRect/>
          </a:stretch>
        </p:blipFill>
        <p:spPr>
          <a:xfrm>
            <a:off x="7914230" y="4233651"/>
            <a:ext cx="1347814" cy="798691"/>
          </a:xfrm>
          <a:prstGeom prst="rect">
            <a:avLst/>
          </a:prstGeom>
        </p:spPr>
      </p:pic>
      <p:grpSp>
        <p:nvGrpSpPr>
          <p:cNvPr id="15" name="object 15"/>
          <p:cNvGrpSpPr/>
          <p:nvPr/>
        </p:nvGrpSpPr>
        <p:grpSpPr>
          <a:xfrm>
            <a:off x="4011360" y="3051520"/>
            <a:ext cx="384810" cy="69215"/>
            <a:chOff x="4011360" y="3051520"/>
            <a:chExt cx="384810" cy="69215"/>
          </a:xfrm>
        </p:grpSpPr>
        <p:sp>
          <p:nvSpPr>
            <p:cNvPr id="16" name="object 16"/>
            <p:cNvSpPr/>
            <p:nvPr/>
          </p:nvSpPr>
          <p:spPr>
            <a:xfrm>
              <a:off x="4011360" y="3086092"/>
              <a:ext cx="353060" cy="0"/>
            </a:xfrm>
            <a:custGeom>
              <a:avLst/>
              <a:gdLst/>
              <a:ahLst/>
              <a:cxnLst/>
              <a:rect l="l" t="t" r="r" b="b"/>
              <a:pathLst>
                <a:path w="353060">
                  <a:moveTo>
                    <a:pt x="0" y="0"/>
                  </a:moveTo>
                  <a:lnTo>
                    <a:pt x="347268" y="0"/>
                  </a:lnTo>
                  <a:lnTo>
                    <a:pt x="352837" y="0"/>
                  </a:lnTo>
                </a:path>
              </a:pathLst>
            </a:custGeom>
            <a:ln w="11171">
              <a:solidFill>
                <a:srgbClr val="742E1F"/>
              </a:solidFill>
            </a:ln>
          </p:spPr>
          <p:txBody>
            <a:bodyPr wrap="square" lIns="0" tIns="0" rIns="0" bIns="0" rtlCol="0"/>
            <a:lstStyle/>
            <a:p>
              <a:endParaRPr/>
            </a:p>
          </p:txBody>
        </p:sp>
        <p:pic>
          <p:nvPicPr>
            <p:cNvPr id="17" name="object 17"/>
            <p:cNvPicPr/>
            <p:nvPr/>
          </p:nvPicPr>
          <p:blipFill>
            <a:blip r:embed="rId6" cstate="print"/>
            <a:stretch>
              <a:fillRect/>
            </a:stretch>
          </p:blipFill>
          <p:spPr>
            <a:xfrm>
              <a:off x="4327687" y="3051520"/>
              <a:ext cx="67889" cy="69143"/>
            </a:xfrm>
            <a:prstGeom prst="rect">
              <a:avLst/>
            </a:prstGeom>
          </p:spPr>
        </p:pic>
      </p:grpSp>
      <p:grpSp>
        <p:nvGrpSpPr>
          <p:cNvPr id="18" name="object 18"/>
          <p:cNvGrpSpPr/>
          <p:nvPr/>
        </p:nvGrpSpPr>
        <p:grpSpPr>
          <a:xfrm>
            <a:off x="4103217" y="3857954"/>
            <a:ext cx="200660" cy="69215"/>
            <a:chOff x="4103217" y="3857954"/>
            <a:chExt cx="200660" cy="69215"/>
          </a:xfrm>
        </p:grpSpPr>
        <p:sp>
          <p:nvSpPr>
            <p:cNvPr id="19" name="object 19"/>
            <p:cNvSpPr/>
            <p:nvPr/>
          </p:nvSpPr>
          <p:spPr>
            <a:xfrm>
              <a:off x="4103217" y="3892525"/>
              <a:ext cx="169545" cy="0"/>
            </a:xfrm>
            <a:custGeom>
              <a:avLst/>
              <a:gdLst/>
              <a:ahLst/>
              <a:cxnLst/>
              <a:rect l="l" t="t" r="r" b="b"/>
              <a:pathLst>
                <a:path w="169545">
                  <a:moveTo>
                    <a:pt x="0" y="0"/>
                  </a:moveTo>
                  <a:lnTo>
                    <a:pt x="163554" y="0"/>
                  </a:lnTo>
                  <a:lnTo>
                    <a:pt x="169123" y="0"/>
                  </a:lnTo>
                </a:path>
              </a:pathLst>
            </a:custGeom>
            <a:ln w="11171">
              <a:solidFill>
                <a:srgbClr val="742E1F"/>
              </a:solidFill>
            </a:ln>
          </p:spPr>
          <p:txBody>
            <a:bodyPr wrap="square" lIns="0" tIns="0" rIns="0" bIns="0" rtlCol="0"/>
            <a:lstStyle/>
            <a:p>
              <a:endParaRPr/>
            </a:p>
          </p:txBody>
        </p:sp>
        <p:sp>
          <p:nvSpPr>
            <p:cNvPr id="20" name="object 20"/>
            <p:cNvSpPr/>
            <p:nvPr/>
          </p:nvSpPr>
          <p:spPr>
            <a:xfrm>
              <a:off x="4235829" y="3857954"/>
              <a:ext cx="67945" cy="69215"/>
            </a:xfrm>
            <a:custGeom>
              <a:avLst/>
              <a:gdLst/>
              <a:ahLst/>
              <a:cxnLst/>
              <a:rect l="l" t="t" r="r" b="b"/>
              <a:pathLst>
                <a:path w="67945" h="69214">
                  <a:moveTo>
                    <a:pt x="8672" y="0"/>
                  </a:moveTo>
                  <a:lnTo>
                    <a:pt x="4127" y="1203"/>
                  </a:lnTo>
                  <a:lnTo>
                    <a:pt x="0" y="8313"/>
                  </a:lnTo>
                  <a:lnTo>
                    <a:pt x="1201" y="12872"/>
                  </a:lnTo>
                  <a:lnTo>
                    <a:pt x="38367" y="34571"/>
                  </a:lnTo>
                  <a:lnTo>
                    <a:pt x="1201" y="56271"/>
                  </a:lnTo>
                  <a:lnTo>
                    <a:pt x="0" y="60830"/>
                  </a:lnTo>
                  <a:lnTo>
                    <a:pt x="4127" y="67939"/>
                  </a:lnTo>
                  <a:lnTo>
                    <a:pt x="8672" y="69143"/>
                  </a:lnTo>
                  <a:lnTo>
                    <a:pt x="67889" y="34571"/>
                  </a:lnTo>
                  <a:lnTo>
                    <a:pt x="8672" y="0"/>
                  </a:lnTo>
                  <a:close/>
                </a:path>
              </a:pathLst>
            </a:custGeom>
            <a:solidFill>
              <a:srgbClr val="742E1F"/>
            </a:solidFill>
          </p:spPr>
          <p:txBody>
            <a:bodyPr wrap="square" lIns="0" tIns="0" rIns="0" bIns="0" rtlCol="0"/>
            <a:lstStyle/>
            <a:p>
              <a:endParaRPr/>
            </a:p>
          </p:txBody>
        </p:sp>
      </p:grpSp>
      <p:grpSp>
        <p:nvGrpSpPr>
          <p:cNvPr id="21" name="object 21"/>
          <p:cNvGrpSpPr/>
          <p:nvPr/>
        </p:nvGrpSpPr>
        <p:grpSpPr>
          <a:xfrm>
            <a:off x="4103217" y="4071975"/>
            <a:ext cx="200660" cy="69215"/>
            <a:chOff x="4103217" y="4071975"/>
            <a:chExt cx="200660" cy="69215"/>
          </a:xfrm>
        </p:grpSpPr>
        <p:sp>
          <p:nvSpPr>
            <p:cNvPr id="22" name="object 22"/>
            <p:cNvSpPr/>
            <p:nvPr/>
          </p:nvSpPr>
          <p:spPr>
            <a:xfrm>
              <a:off x="4134595" y="4106547"/>
              <a:ext cx="169545" cy="0"/>
            </a:xfrm>
            <a:custGeom>
              <a:avLst/>
              <a:gdLst/>
              <a:ahLst/>
              <a:cxnLst/>
              <a:rect l="l" t="t" r="r" b="b"/>
              <a:pathLst>
                <a:path w="169545">
                  <a:moveTo>
                    <a:pt x="169123" y="0"/>
                  </a:moveTo>
                  <a:lnTo>
                    <a:pt x="5569" y="0"/>
                  </a:lnTo>
                  <a:lnTo>
                    <a:pt x="0" y="0"/>
                  </a:lnTo>
                </a:path>
              </a:pathLst>
            </a:custGeom>
            <a:ln w="11171">
              <a:solidFill>
                <a:srgbClr val="742E1F"/>
              </a:solidFill>
            </a:ln>
          </p:spPr>
          <p:txBody>
            <a:bodyPr wrap="square" lIns="0" tIns="0" rIns="0" bIns="0" rtlCol="0"/>
            <a:lstStyle/>
            <a:p>
              <a:endParaRPr/>
            </a:p>
          </p:txBody>
        </p:sp>
        <p:sp>
          <p:nvSpPr>
            <p:cNvPr id="23" name="object 23"/>
            <p:cNvSpPr/>
            <p:nvPr/>
          </p:nvSpPr>
          <p:spPr>
            <a:xfrm>
              <a:off x="4103217" y="4071975"/>
              <a:ext cx="67945" cy="69215"/>
            </a:xfrm>
            <a:custGeom>
              <a:avLst/>
              <a:gdLst/>
              <a:ahLst/>
              <a:cxnLst/>
              <a:rect l="l" t="t" r="r" b="b"/>
              <a:pathLst>
                <a:path w="67945" h="69214">
                  <a:moveTo>
                    <a:pt x="59216" y="0"/>
                  </a:moveTo>
                  <a:lnTo>
                    <a:pt x="0" y="34571"/>
                  </a:lnTo>
                  <a:lnTo>
                    <a:pt x="59216" y="69143"/>
                  </a:lnTo>
                  <a:lnTo>
                    <a:pt x="63762" y="67939"/>
                  </a:lnTo>
                  <a:lnTo>
                    <a:pt x="67889" y="60830"/>
                  </a:lnTo>
                  <a:lnTo>
                    <a:pt x="66688" y="56271"/>
                  </a:lnTo>
                  <a:lnTo>
                    <a:pt x="29521" y="34571"/>
                  </a:lnTo>
                  <a:lnTo>
                    <a:pt x="66688" y="12872"/>
                  </a:lnTo>
                  <a:lnTo>
                    <a:pt x="67889" y="8313"/>
                  </a:lnTo>
                  <a:lnTo>
                    <a:pt x="63762" y="1203"/>
                  </a:lnTo>
                  <a:lnTo>
                    <a:pt x="59216" y="0"/>
                  </a:lnTo>
                  <a:close/>
                </a:path>
              </a:pathLst>
            </a:custGeom>
            <a:solidFill>
              <a:srgbClr val="742E1F"/>
            </a:solidFill>
          </p:spPr>
          <p:txBody>
            <a:bodyPr wrap="square" lIns="0" tIns="0" rIns="0" bIns="0" rtlCol="0"/>
            <a:lstStyle/>
            <a:p>
              <a:endParaRPr/>
            </a:p>
          </p:txBody>
        </p:sp>
      </p:grpSp>
      <p:grpSp>
        <p:nvGrpSpPr>
          <p:cNvPr id="24" name="object 24"/>
          <p:cNvGrpSpPr/>
          <p:nvPr/>
        </p:nvGrpSpPr>
        <p:grpSpPr>
          <a:xfrm>
            <a:off x="7542681" y="2312716"/>
            <a:ext cx="410845" cy="1040765"/>
            <a:chOff x="7542681" y="2312716"/>
            <a:chExt cx="410845" cy="1040765"/>
          </a:xfrm>
        </p:grpSpPr>
        <p:sp>
          <p:nvSpPr>
            <p:cNvPr id="25" name="object 25"/>
            <p:cNvSpPr/>
            <p:nvPr/>
          </p:nvSpPr>
          <p:spPr>
            <a:xfrm>
              <a:off x="7548252" y="2347289"/>
              <a:ext cx="374015" cy="1000760"/>
            </a:xfrm>
            <a:custGeom>
              <a:avLst/>
              <a:gdLst/>
              <a:ahLst/>
              <a:cxnLst/>
              <a:rect l="l" t="t" r="r" b="b"/>
              <a:pathLst>
                <a:path w="374015" h="1000760">
                  <a:moveTo>
                    <a:pt x="0" y="1000625"/>
                  </a:moveTo>
                  <a:lnTo>
                    <a:pt x="202481" y="1000625"/>
                  </a:lnTo>
                  <a:lnTo>
                    <a:pt x="202481" y="0"/>
                  </a:lnTo>
                  <a:lnTo>
                    <a:pt x="368016" y="0"/>
                  </a:lnTo>
                  <a:lnTo>
                    <a:pt x="373585" y="0"/>
                  </a:lnTo>
                </a:path>
              </a:pathLst>
            </a:custGeom>
            <a:ln w="11142">
              <a:solidFill>
                <a:srgbClr val="742E1F"/>
              </a:solidFill>
            </a:ln>
          </p:spPr>
          <p:txBody>
            <a:bodyPr wrap="square" lIns="0" tIns="0" rIns="0" bIns="0" rtlCol="0"/>
            <a:lstStyle/>
            <a:p>
              <a:endParaRPr/>
            </a:p>
          </p:txBody>
        </p:sp>
        <p:pic>
          <p:nvPicPr>
            <p:cNvPr id="26" name="object 26"/>
            <p:cNvPicPr/>
            <p:nvPr/>
          </p:nvPicPr>
          <p:blipFill>
            <a:blip r:embed="rId7" cstate="print"/>
            <a:stretch>
              <a:fillRect/>
            </a:stretch>
          </p:blipFill>
          <p:spPr>
            <a:xfrm>
              <a:off x="7885327" y="2312716"/>
              <a:ext cx="67889" cy="69143"/>
            </a:xfrm>
            <a:prstGeom prst="rect">
              <a:avLst/>
            </a:prstGeom>
          </p:spPr>
        </p:pic>
      </p:grpSp>
      <p:grpSp>
        <p:nvGrpSpPr>
          <p:cNvPr id="27" name="object 27"/>
          <p:cNvGrpSpPr/>
          <p:nvPr/>
        </p:nvGrpSpPr>
        <p:grpSpPr>
          <a:xfrm>
            <a:off x="7518306" y="3672547"/>
            <a:ext cx="434975" cy="993140"/>
            <a:chOff x="7518306" y="3672547"/>
            <a:chExt cx="434975" cy="993140"/>
          </a:xfrm>
        </p:grpSpPr>
        <p:sp>
          <p:nvSpPr>
            <p:cNvPr id="28" name="object 28"/>
            <p:cNvSpPr/>
            <p:nvPr/>
          </p:nvSpPr>
          <p:spPr>
            <a:xfrm>
              <a:off x="7523878" y="3678119"/>
              <a:ext cx="398145" cy="952500"/>
            </a:xfrm>
            <a:custGeom>
              <a:avLst/>
              <a:gdLst/>
              <a:ahLst/>
              <a:cxnLst/>
              <a:rect l="l" t="t" r="r" b="b"/>
              <a:pathLst>
                <a:path w="398145" h="952500">
                  <a:moveTo>
                    <a:pt x="0" y="0"/>
                  </a:moveTo>
                  <a:lnTo>
                    <a:pt x="214669" y="0"/>
                  </a:lnTo>
                  <a:lnTo>
                    <a:pt x="214669" y="952484"/>
                  </a:lnTo>
                  <a:lnTo>
                    <a:pt x="392391" y="952484"/>
                  </a:lnTo>
                  <a:lnTo>
                    <a:pt x="397960" y="952484"/>
                  </a:lnTo>
                </a:path>
              </a:pathLst>
            </a:custGeom>
            <a:ln w="11143">
              <a:solidFill>
                <a:srgbClr val="742E1F"/>
              </a:solidFill>
            </a:ln>
          </p:spPr>
          <p:txBody>
            <a:bodyPr wrap="square" lIns="0" tIns="0" rIns="0" bIns="0" rtlCol="0"/>
            <a:lstStyle/>
            <a:p>
              <a:endParaRPr/>
            </a:p>
          </p:txBody>
        </p:sp>
        <p:pic>
          <p:nvPicPr>
            <p:cNvPr id="29" name="object 29"/>
            <p:cNvPicPr/>
            <p:nvPr/>
          </p:nvPicPr>
          <p:blipFill>
            <a:blip r:embed="rId6" cstate="print"/>
            <a:stretch>
              <a:fillRect/>
            </a:stretch>
          </p:blipFill>
          <p:spPr>
            <a:xfrm>
              <a:off x="7885327" y="4596032"/>
              <a:ext cx="67889" cy="69143"/>
            </a:xfrm>
            <a:prstGeom prst="rect">
              <a:avLst/>
            </a:prstGeom>
          </p:spPr>
        </p:pic>
      </p:grpSp>
      <p:sp>
        <p:nvSpPr>
          <p:cNvPr id="30" name="object 30"/>
          <p:cNvSpPr txBox="1"/>
          <p:nvPr/>
        </p:nvSpPr>
        <p:spPr>
          <a:xfrm>
            <a:off x="2466830" y="2900238"/>
            <a:ext cx="822960" cy="334010"/>
          </a:xfrm>
          <a:prstGeom prst="rect">
            <a:avLst/>
          </a:prstGeom>
        </p:spPr>
        <p:txBody>
          <a:bodyPr vert="horz" wrap="square" lIns="0" tIns="15240" rIns="0" bIns="0" rtlCol="0">
            <a:spAutoFit/>
          </a:bodyPr>
          <a:lstStyle/>
          <a:p>
            <a:pPr marL="12700">
              <a:lnSpc>
                <a:spcPct val="100000"/>
              </a:lnSpc>
              <a:spcBef>
                <a:spcPts val="120"/>
              </a:spcBef>
            </a:pPr>
            <a:r>
              <a:rPr sz="2000" spc="55" dirty="0">
                <a:solidFill>
                  <a:srgbClr val="515151"/>
                </a:solidFill>
                <a:latin typeface="Times New Roman"/>
                <a:cs typeface="Times New Roman"/>
              </a:rPr>
              <a:t>Battery</a:t>
            </a:r>
            <a:endParaRPr sz="2000">
              <a:latin typeface="Times New Roman"/>
              <a:cs typeface="Times New Roman"/>
            </a:endParaRPr>
          </a:p>
        </p:txBody>
      </p:sp>
      <p:sp>
        <p:nvSpPr>
          <p:cNvPr id="31" name="object 31"/>
          <p:cNvSpPr txBox="1"/>
          <p:nvPr/>
        </p:nvSpPr>
        <p:spPr>
          <a:xfrm>
            <a:off x="586040" y="3655743"/>
            <a:ext cx="1452245" cy="1162685"/>
          </a:xfrm>
          <a:prstGeom prst="rect">
            <a:avLst/>
          </a:prstGeom>
        </p:spPr>
        <p:txBody>
          <a:bodyPr vert="horz" wrap="square" lIns="0" tIns="36830" rIns="0" bIns="0" rtlCol="0">
            <a:spAutoFit/>
          </a:bodyPr>
          <a:lstStyle/>
          <a:p>
            <a:pPr marL="12700" marR="5080" algn="ctr">
              <a:lnSpc>
                <a:spcPts val="2950"/>
              </a:lnSpc>
              <a:spcBef>
                <a:spcPts val="290"/>
              </a:spcBef>
            </a:pPr>
            <a:r>
              <a:rPr sz="2550" spc="40" dirty="0">
                <a:solidFill>
                  <a:srgbClr val="515151"/>
                </a:solidFill>
                <a:latin typeface="Times New Roman"/>
                <a:cs typeface="Times New Roman"/>
              </a:rPr>
              <a:t>Android </a:t>
            </a:r>
            <a:r>
              <a:rPr sz="2550" spc="45" dirty="0">
                <a:solidFill>
                  <a:srgbClr val="515151"/>
                </a:solidFill>
                <a:latin typeface="Times New Roman"/>
                <a:cs typeface="Times New Roman"/>
              </a:rPr>
              <a:t> </a:t>
            </a:r>
            <a:r>
              <a:rPr sz="2550" spc="35" dirty="0">
                <a:solidFill>
                  <a:srgbClr val="515151"/>
                </a:solidFill>
                <a:latin typeface="Times New Roman"/>
                <a:cs typeface="Times New Roman"/>
              </a:rPr>
              <a:t>Webpage</a:t>
            </a:r>
            <a:r>
              <a:rPr sz="2550" spc="-90" dirty="0">
                <a:solidFill>
                  <a:srgbClr val="515151"/>
                </a:solidFill>
                <a:latin typeface="Times New Roman"/>
                <a:cs typeface="Times New Roman"/>
              </a:rPr>
              <a:t> </a:t>
            </a:r>
            <a:r>
              <a:rPr sz="2550" spc="-5" dirty="0">
                <a:solidFill>
                  <a:srgbClr val="515151"/>
                </a:solidFill>
                <a:latin typeface="Times New Roman"/>
                <a:cs typeface="Times New Roman"/>
              </a:rPr>
              <a:t>/ </a:t>
            </a:r>
            <a:r>
              <a:rPr sz="2550" spc="-620" dirty="0">
                <a:solidFill>
                  <a:srgbClr val="515151"/>
                </a:solidFill>
                <a:latin typeface="Times New Roman"/>
                <a:cs typeface="Times New Roman"/>
              </a:rPr>
              <a:t> </a:t>
            </a:r>
            <a:r>
              <a:rPr sz="2550" spc="40" dirty="0">
                <a:solidFill>
                  <a:srgbClr val="515151"/>
                </a:solidFill>
                <a:latin typeface="Times New Roman"/>
                <a:cs typeface="Times New Roman"/>
              </a:rPr>
              <a:t>App</a:t>
            </a:r>
            <a:endParaRPr sz="2550">
              <a:latin typeface="Times New Roman"/>
              <a:cs typeface="Times New Roman"/>
            </a:endParaRPr>
          </a:p>
        </p:txBody>
      </p:sp>
      <p:sp>
        <p:nvSpPr>
          <p:cNvPr id="32" name="object 32"/>
          <p:cNvSpPr txBox="1"/>
          <p:nvPr/>
        </p:nvSpPr>
        <p:spPr>
          <a:xfrm>
            <a:off x="4711494" y="2881821"/>
            <a:ext cx="1174750" cy="1269365"/>
          </a:xfrm>
          <a:prstGeom prst="rect">
            <a:avLst/>
          </a:prstGeom>
        </p:spPr>
        <p:txBody>
          <a:bodyPr vert="horz" wrap="square" lIns="0" tIns="34925" rIns="0" bIns="0" rtlCol="0">
            <a:spAutoFit/>
          </a:bodyPr>
          <a:lstStyle/>
          <a:p>
            <a:pPr marL="12065" marR="5080" algn="ctr">
              <a:lnSpc>
                <a:spcPts val="2420"/>
              </a:lnSpc>
              <a:spcBef>
                <a:spcPts val="275"/>
              </a:spcBef>
            </a:pPr>
            <a:r>
              <a:rPr sz="2100" spc="30" dirty="0">
                <a:solidFill>
                  <a:srgbClr val="515151"/>
                </a:solidFill>
                <a:latin typeface="Times New Roman"/>
                <a:cs typeface="Times New Roman"/>
              </a:rPr>
              <a:t>Microco- </a:t>
            </a:r>
            <a:r>
              <a:rPr sz="2100" spc="35" dirty="0">
                <a:solidFill>
                  <a:srgbClr val="515151"/>
                </a:solidFill>
                <a:latin typeface="Times New Roman"/>
                <a:cs typeface="Times New Roman"/>
              </a:rPr>
              <a:t> </a:t>
            </a:r>
            <a:r>
              <a:rPr sz="2100" spc="40" dirty="0">
                <a:solidFill>
                  <a:srgbClr val="515151"/>
                </a:solidFill>
                <a:latin typeface="Times New Roman"/>
                <a:cs typeface="Times New Roman"/>
              </a:rPr>
              <a:t>ntroller </a:t>
            </a:r>
            <a:r>
              <a:rPr sz="2100" spc="45" dirty="0">
                <a:solidFill>
                  <a:srgbClr val="515151"/>
                </a:solidFill>
                <a:latin typeface="Times New Roman"/>
                <a:cs typeface="Times New Roman"/>
              </a:rPr>
              <a:t> (Arduino/ </a:t>
            </a:r>
            <a:r>
              <a:rPr sz="2100" spc="-509" dirty="0">
                <a:solidFill>
                  <a:srgbClr val="515151"/>
                </a:solidFill>
                <a:latin typeface="Times New Roman"/>
                <a:cs typeface="Times New Roman"/>
              </a:rPr>
              <a:t> </a:t>
            </a:r>
            <a:r>
              <a:rPr sz="2100" spc="65" dirty="0">
                <a:solidFill>
                  <a:srgbClr val="515151"/>
                </a:solidFill>
                <a:latin typeface="Times New Roman"/>
                <a:cs typeface="Times New Roman"/>
              </a:rPr>
              <a:t>ESP8266)</a:t>
            </a:r>
            <a:endParaRPr sz="2100">
              <a:latin typeface="Times New Roman"/>
              <a:cs typeface="Times New Roman"/>
            </a:endParaRPr>
          </a:p>
        </p:txBody>
      </p:sp>
      <p:sp>
        <p:nvSpPr>
          <p:cNvPr id="33" name="object 33"/>
          <p:cNvSpPr txBox="1"/>
          <p:nvPr/>
        </p:nvSpPr>
        <p:spPr>
          <a:xfrm>
            <a:off x="6438921" y="3300745"/>
            <a:ext cx="1002665" cy="447040"/>
          </a:xfrm>
          <a:prstGeom prst="rect">
            <a:avLst/>
          </a:prstGeom>
        </p:spPr>
        <p:txBody>
          <a:bodyPr vert="horz" wrap="square" lIns="0" tIns="25400" rIns="0" bIns="0" rtlCol="0">
            <a:spAutoFit/>
          </a:bodyPr>
          <a:lstStyle/>
          <a:p>
            <a:pPr marL="403225" marR="5080" indent="-391160">
              <a:lnSpc>
                <a:spcPts val="1630"/>
              </a:lnSpc>
              <a:spcBef>
                <a:spcPts val="200"/>
              </a:spcBef>
            </a:pPr>
            <a:r>
              <a:rPr sz="1400" spc="45" dirty="0">
                <a:solidFill>
                  <a:srgbClr val="515151"/>
                </a:solidFill>
                <a:latin typeface="Times New Roman"/>
                <a:cs typeface="Times New Roman"/>
              </a:rPr>
              <a:t>MotorDriver  </a:t>
            </a:r>
            <a:r>
              <a:rPr sz="1400" spc="65" dirty="0">
                <a:solidFill>
                  <a:srgbClr val="515151"/>
                </a:solidFill>
                <a:latin typeface="Times New Roman"/>
                <a:cs typeface="Times New Roman"/>
              </a:rPr>
              <a:t>IC</a:t>
            </a:r>
            <a:endParaRPr sz="1400">
              <a:latin typeface="Times New Roman"/>
              <a:cs typeface="Times New Roman"/>
            </a:endParaRPr>
          </a:p>
        </p:txBody>
      </p:sp>
      <p:grpSp>
        <p:nvGrpSpPr>
          <p:cNvPr id="34" name="object 34"/>
          <p:cNvGrpSpPr/>
          <p:nvPr/>
        </p:nvGrpSpPr>
        <p:grpSpPr>
          <a:xfrm>
            <a:off x="6187835" y="3613095"/>
            <a:ext cx="172085" cy="69215"/>
            <a:chOff x="6187835" y="3613095"/>
            <a:chExt cx="172085" cy="69215"/>
          </a:xfrm>
        </p:grpSpPr>
        <p:sp>
          <p:nvSpPr>
            <p:cNvPr id="35" name="object 35"/>
            <p:cNvSpPr/>
            <p:nvPr/>
          </p:nvSpPr>
          <p:spPr>
            <a:xfrm>
              <a:off x="6187835" y="3647667"/>
              <a:ext cx="140970" cy="0"/>
            </a:xfrm>
            <a:custGeom>
              <a:avLst/>
              <a:gdLst/>
              <a:ahLst/>
              <a:cxnLst/>
              <a:rect l="l" t="t" r="r" b="b"/>
              <a:pathLst>
                <a:path w="140970">
                  <a:moveTo>
                    <a:pt x="0" y="0"/>
                  </a:moveTo>
                  <a:lnTo>
                    <a:pt x="135095" y="0"/>
                  </a:lnTo>
                  <a:lnTo>
                    <a:pt x="140664" y="0"/>
                  </a:lnTo>
                </a:path>
              </a:pathLst>
            </a:custGeom>
            <a:ln w="11171">
              <a:solidFill>
                <a:srgbClr val="742E1F"/>
              </a:solidFill>
            </a:ln>
          </p:spPr>
          <p:txBody>
            <a:bodyPr wrap="square" lIns="0" tIns="0" rIns="0" bIns="0" rtlCol="0"/>
            <a:lstStyle/>
            <a:p>
              <a:endParaRPr/>
            </a:p>
          </p:txBody>
        </p:sp>
        <p:sp>
          <p:nvSpPr>
            <p:cNvPr id="36" name="object 36"/>
            <p:cNvSpPr/>
            <p:nvPr/>
          </p:nvSpPr>
          <p:spPr>
            <a:xfrm>
              <a:off x="6291989" y="3613095"/>
              <a:ext cx="67945" cy="69215"/>
            </a:xfrm>
            <a:custGeom>
              <a:avLst/>
              <a:gdLst/>
              <a:ahLst/>
              <a:cxnLst/>
              <a:rect l="l" t="t" r="r" b="b"/>
              <a:pathLst>
                <a:path w="67945" h="69214">
                  <a:moveTo>
                    <a:pt x="8672" y="0"/>
                  </a:moveTo>
                  <a:lnTo>
                    <a:pt x="4126" y="1203"/>
                  </a:lnTo>
                  <a:lnTo>
                    <a:pt x="0" y="8313"/>
                  </a:lnTo>
                  <a:lnTo>
                    <a:pt x="1200" y="12872"/>
                  </a:lnTo>
                  <a:lnTo>
                    <a:pt x="38367" y="34571"/>
                  </a:lnTo>
                  <a:lnTo>
                    <a:pt x="1200" y="56271"/>
                  </a:lnTo>
                  <a:lnTo>
                    <a:pt x="0" y="60830"/>
                  </a:lnTo>
                  <a:lnTo>
                    <a:pt x="4126" y="67939"/>
                  </a:lnTo>
                  <a:lnTo>
                    <a:pt x="8672" y="69143"/>
                  </a:lnTo>
                  <a:lnTo>
                    <a:pt x="67889" y="34571"/>
                  </a:lnTo>
                  <a:lnTo>
                    <a:pt x="8672" y="0"/>
                  </a:lnTo>
                  <a:close/>
                </a:path>
              </a:pathLst>
            </a:custGeom>
            <a:solidFill>
              <a:srgbClr val="742E1F"/>
            </a:solidFill>
          </p:spPr>
          <p:txBody>
            <a:bodyPr wrap="square" lIns="0" tIns="0" rIns="0" bIns="0" rtlCol="0"/>
            <a:lstStyle/>
            <a:p>
              <a:endParaRPr/>
            </a:p>
          </p:txBody>
        </p:sp>
      </p:grpSp>
      <p:sp>
        <p:nvSpPr>
          <p:cNvPr id="37" name="object 37"/>
          <p:cNvSpPr txBox="1"/>
          <p:nvPr/>
        </p:nvSpPr>
        <p:spPr>
          <a:xfrm>
            <a:off x="7953216" y="1948026"/>
            <a:ext cx="1270000" cy="812165"/>
          </a:xfrm>
          <a:prstGeom prst="rect">
            <a:avLst/>
          </a:prstGeom>
          <a:solidFill>
            <a:srgbClr val="E78C89"/>
          </a:solidFill>
          <a:ln w="11161">
            <a:solidFill>
              <a:srgbClr val="821C08"/>
            </a:solidFill>
          </a:ln>
        </p:spPr>
        <p:txBody>
          <a:bodyPr vert="horz" wrap="square" lIns="0" tIns="635" rIns="0" bIns="0" rtlCol="0">
            <a:spAutoFit/>
          </a:bodyPr>
          <a:lstStyle/>
          <a:p>
            <a:pPr marL="386080">
              <a:lnSpc>
                <a:spcPts val="3005"/>
              </a:lnSpc>
              <a:spcBef>
                <a:spcPts val="5"/>
              </a:spcBef>
            </a:pPr>
            <a:r>
              <a:rPr sz="2550" spc="180" dirty="0">
                <a:solidFill>
                  <a:srgbClr val="515151"/>
                </a:solidFill>
                <a:latin typeface="Times New Roman"/>
                <a:cs typeface="Times New Roman"/>
              </a:rPr>
              <a:t>DC</a:t>
            </a:r>
            <a:endParaRPr sz="2550">
              <a:latin typeface="Times New Roman"/>
              <a:cs typeface="Times New Roman"/>
            </a:endParaRPr>
          </a:p>
          <a:p>
            <a:pPr marL="203835">
              <a:lnSpc>
                <a:spcPts val="3005"/>
              </a:lnSpc>
            </a:pPr>
            <a:r>
              <a:rPr sz="2550" spc="80" dirty="0">
                <a:solidFill>
                  <a:srgbClr val="515151"/>
                </a:solidFill>
                <a:latin typeface="Times New Roman"/>
                <a:cs typeface="Times New Roman"/>
              </a:rPr>
              <a:t>Motor</a:t>
            </a:r>
            <a:endParaRPr sz="2550">
              <a:latin typeface="Times New Roman"/>
              <a:cs typeface="Times New Roman"/>
            </a:endParaRPr>
          </a:p>
        </p:txBody>
      </p:sp>
      <p:sp>
        <p:nvSpPr>
          <p:cNvPr id="38" name="object 38"/>
          <p:cNvSpPr txBox="1"/>
          <p:nvPr/>
        </p:nvSpPr>
        <p:spPr>
          <a:xfrm>
            <a:off x="7953216" y="4261580"/>
            <a:ext cx="1270000" cy="720725"/>
          </a:xfrm>
          <a:prstGeom prst="rect">
            <a:avLst/>
          </a:prstGeom>
          <a:solidFill>
            <a:srgbClr val="E78C89"/>
          </a:solidFill>
          <a:ln w="11163">
            <a:solidFill>
              <a:srgbClr val="821C08"/>
            </a:solidFill>
          </a:ln>
        </p:spPr>
        <p:txBody>
          <a:bodyPr vert="horz" wrap="square" lIns="0" tIns="0" rIns="0" bIns="0" rtlCol="0">
            <a:spAutoFit/>
          </a:bodyPr>
          <a:lstStyle/>
          <a:p>
            <a:pPr marL="386080">
              <a:lnSpc>
                <a:spcPts val="2650"/>
              </a:lnSpc>
            </a:pPr>
            <a:r>
              <a:rPr sz="2550" spc="180" dirty="0">
                <a:solidFill>
                  <a:srgbClr val="515151"/>
                </a:solidFill>
                <a:latin typeface="Times New Roman"/>
                <a:cs typeface="Times New Roman"/>
              </a:rPr>
              <a:t>DC</a:t>
            </a:r>
            <a:endParaRPr sz="2550">
              <a:latin typeface="Times New Roman"/>
              <a:cs typeface="Times New Roman"/>
            </a:endParaRPr>
          </a:p>
          <a:p>
            <a:pPr marL="244475">
              <a:lnSpc>
                <a:spcPts val="3005"/>
              </a:lnSpc>
            </a:pPr>
            <a:r>
              <a:rPr sz="2550" spc="80" dirty="0">
                <a:solidFill>
                  <a:srgbClr val="515151"/>
                </a:solidFill>
                <a:latin typeface="Times New Roman"/>
                <a:cs typeface="Times New Roman"/>
              </a:rPr>
              <a:t>Motor</a:t>
            </a:r>
            <a:endParaRPr sz="2550">
              <a:latin typeface="Times New Roman"/>
              <a:cs typeface="Times New Roman"/>
            </a:endParaRPr>
          </a:p>
        </p:txBody>
      </p:sp>
      <p:sp>
        <p:nvSpPr>
          <p:cNvPr id="39" name="object 39"/>
          <p:cNvSpPr/>
          <p:nvPr/>
        </p:nvSpPr>
        <p:spPr>
          <a:xfrm>
            <a:off x="3048480" y="3722560"/>
            <a:ext cx="1001394" cy="768350"/>
          </a:xfrm>
          <a:custGeom>
            <a:avLst/>
            <a:gdLst/>
            <a:ahLst/>
            <a:cxnLst/>
            <a:rect l="l" t="t" r="r" b="b"/>
            <a:pathLst>
              <a:path w="1001395" h="768350">
                <a:moveTo>
                  <a:pt x="839612" y="0"/>
                </a:moveTo>
                <a:lnTo>
                  <a:pt x="161488" y="0"/>
                </a:lnTo>
                <a:lnTo>
                  <a:pt x="129328" y="124"/>
                </a:lnTo>
                <a:lnTo>
                  <a:pt x="82792" y="3350"/>
                </a:lnTo>
                <a:lnTo>
                  <a:pt x="47307" y="17517"/>
                </a:lnTo>
                <a:lnTo>
                  <a:pt x="17343" y="47567"/>
                </a:lnTo>
                <a:lnTo>
                  <a:pt x="3217" y="83156"/>
                </a:lnTo>
                <a:lnTo>
                  <a:pt x="0" y="129827"/>
                </a:lnTo>
                <a:lnTo>
                  <a:pt x="0" y="638146"/>
                </a:lnTo>
                <a:lnTo>
                  <a:pt x="866" y="664157"/>
                </a:lnTo>
                <a:lnTo>
                  <a:pt x="17343" y="720406"/>
                </a:lnTo>
                <a:lnTo>
                  <a:pt x="47307" y="750456"/>
                </a:lnTo>
                <a:lnTo>
                  <a:pt x="82792" y="764623"/>
                </a:lnTo>
                <a:lnTo>
                  <a:pt x="129328" y="767849"/>
                </a:lnTo>
                <a:lnTo>
                  <a:pt x="161488" y="767974"/>
                </a:lnTo>
                <a:lnTo>
                  <a:pt x="839612" y="767974"/>
                </a:lnTo>
                <a:lnTo>
                  <a:pt x="897708" y="766981"/>
                </a:lnTo>
                <a:lnTo>
                  <a:pt x="953794" y="750456"/>
                </a:lnTo>
                <a:lnTo>
                  <a:pt x="983757" y="720406"/>
                </a:lnTo>
                <a:lnTo>
                  <a:pt x="997884" y="684817"/>
                </a:lnTo>
                <a:lnTo>
                  <a:pt x="1001101" y="638146"/>
                </a:lnTo>
                <a:lnTo>
                  <a:pt x="1001101" y="129827"/>
                </a:lnTo>
                <a:lnTo>
                  <a:pt x="997884" y="83156"/>
                </a:lnTo>
                <a:lnTo>
                  <a:pt x="983757" y="47567"/>
                </a:lnTo>
                <a:lnTo>
                  <a:pt x="953794" y="17517"/>
                </a:lnTo>
                <a:lnTo>
                  <a:pt x="918308" y="3350"/>
                </a:lnTo>
                <a:lnTo>
                  <a:pt x="871772" y="124"/>
                </a:lnTo>
                <a:lnTo>
                  <a:pt x="839612" y="0"/>
                </a:lnTo>
                <a:close/>
              </a:path>
            </a:pathLst>
          </a:custGeom>
          <a:solidFill>
            <a:srgbClr val="E9AD88"/>
          </a:solidFill>
        </p:spPr>
        <p:txBody>
          <a:bodyPr wrap="square" lIns="0" tIns="0" rIns="0" bIns="0" rtlCol="0"/>
          <a:lstStyle/>
          <a:p>
            <a:endParaRPr/>
          </a:p>
        </p:txBody>
      </p:sp>
      <p:sp>
        <p:nvSpPr>
          <p:cNvPr id="40" name="object 40"/>
          <p:cNvSpPr txBox="1"/>
          <p:nvPr/>
        </p:nvSpPr>
        <p:spPr>
          <a:xfrm>
            <a:off x="2600111" y="3783084"/>
            <a:ext cx="1358265" cy="600075"/>
          </a:xfrm>
          <a:prstGeom prst="rect">
            <a:avLst/>
          </a:prstGeom>
        </p:spPr>
        <p:txBody>
          <a:bodyPr vert="horz" wrap="square" lIns="0" tIns="34925" rIns="0" bIns="0" rtlCol="0">
            <a:spAutoFit/>
          </a:bodyPr>
          <a:lstStyle/>
          <a:p>
            <a:pPr marL="551180" marR="5080" indent="-539115">
              <a:lnSpc>
                <a:spcPts val="2200"/>
              </a:lnSpc>
              <a:spcBef>
                <a:spcPts val="275"/>
              </a:spcBef>
              <a:tabLst>
                <a:tab pos="386080" algn="l"/>
                <a:tab pos="646430" algn="l"/>
              </a:tabLst>
            </a:pPr>
            <a:r>
              <a:rPr sz="1900" u="sng" spc="5" dirty="0">
                <a:solidFill>
                  <a:srgbClr val="53585F"/>
                </a:solidFill>
                <a:uFill>
                  <a:solidFill>
                    <a:srgbClr val="742E1F"/>
                  </a:solidFill>
                </a:uFill>
                <a:latin typeface="Times New Roman"/>
                <a:cs typeface="Times New Roman"/>
              </a:rPr>
              <a:t> 	</a:t>
            </a:r>
            <a:r>
              <a:rPr sz="1900" spc="5" dirty="0">
                <a:solidFill>
                  <a:srgbClr val="53585F"/>
                </a:solidFill>
                <a:latin typeface="Times New Roman"/>
                <a:cs typeface="Times New Roman"/>
              </a:rPr>
              <a:t>		</a:t>
            </a:r>
            <a:r>
              <a:rPr sz="1900" spc="40" dirty="0">
                <a:solidFill>
                  <a:srgbClr val="53585F"/>
                </a:solidFill>
                <a:latin typeface="Times New Roman"/>
                <a:cs typeface="Times New Roman"/>
              </a:rPr>
              <a:t>Wi-Fi </a:t>
            </a:r>
            <a:r>
              <a:rPr sz="1900" spc="45" dirty="0">
                <a:solidFill>
                  <a:srgbClr val="53585F"/>
                </a:solidFill>
                <a:latin typeface="Times New Roman"/>
                <a:cs typeface="Times New Roman"/>
              </a:rPr>
              <a:t> </a:t>
            </a:r>
            <a:r>
              <a:rPr sz="1900" spc="55" dirty="0">
                <a:solidFill>
                  <a:srgbClr val="53585F"/>
                </a:solidFill>
                <a:latin typeface="Times New Roman"/>
                <a:cs typeface="Times New Roman"/>
              </a:rPr>
              <a:t>Module</a:t>
            </a:r>
            <a:endParaRPr sz="1900">
              <a:latin typeface="Times New Roman"/>
              <a:cs typeface="Times New Roman"/>
            </a:endParaRPr>
          </a:p>
        </p:txBody>
      </p:sp>
      <p:grpSp>
        <p:nvGrpSpPr>
          <p:cNvPr id="41" name="object 41"/>
          <p:cNvGrpSpPr/>
          <p:nvPr/>
        </p:nvGrpSpPr>
        <p:grpSpPr>
          <a:xfrm>
            <a:off x="2589881" y="3932062"/>
            <a:ext cx="405130" cy="69215"/>
            <a:chOff x="2589881" y="3932062"/>
            <a:chExt cx="405130" cy="69215"/>
          </a:xfrm>
        </p:grpSpPr>
        <p:sp>
          <p:nvSpPr>
            <p:cNvPr id="42" name="object 42"/>
            <p:cNvSpPr/>
            <p:nvPr/>
          </p:nvSpPr>
          <p:spPr>
            <a:xfrm>
              <a:off x="2589881" y="3966634"/>
              <a:ext cx="374015" cy="0"/>
            </a:xfrm>
            <a:custGeom>
              <a:avLst/>
              <a:gdLst/>
              <a:ahLst/>
              <a:cxnLst/>
              <a:rect l="l" t="t" r="r" b="b"/>
              <a:pathLst>
                <a:path w="374014">
                  <a:moveTo>
                    <a:pt x="0" y="0"/>
                  </a:moveTo>
                  <a:lnTo>
                    <a:pt x="368016" y="0"/>
                  </a:lnTo>
                  <a:lnTo>
                    <a:pt x="373585" y="0"/>
                  </a:lnTo>
                </a:path>
              </a:pathLst>
            </a:custGeom>
            <a:ln w="11171">
              <a:solidFill>
                <a:srgbClr val="742E1F"/>
              </a:solidFill>
            </a:ln>
          </p:spPr>
          <p:txBody>
            <a:bodyPr wrap="square" lIns="0" tIns="0" rIns="0" bIns="0" rtlCol="0"/>
            <a:lstStyle/>
            <a:p>
              <a:endParaRPr/>
            </a:p>
          </p:txBody>
        </p:sp>
        <p:pic>
          <p:nvPicPr>
            <p:cNvPr id="43" name="object 43"/>
            <p:cNvPicPr/>
            <p:nvPr/>
          </p:nvPicPr>
          <p:blipFill>
            <a:blip r:embed="rId7" cstate="print"/>
            <a:stretch>
              <a:fillRect/>
            </a:stretch>
          </p:blipFill>
          <p:spPr>
            <a:xfrm>
              <a:off x="2926956" y="3932062"/>
              <a:ext cx="67887" cy="69143"/>
            </a:xfrm>
            <a:prstGeom prst="rect">
              <a:avLst/>
            </a:prstGeom>
          </p:spPr>
        </p:pic>
      </p:grpSp>
      <p:pic>
        <p:nvPicPr>
          <p:cNvPr id="44" name="object 44"/>
          <p:cNvPicPr/>
          <p:nvPr/>
        </p:nvPicPr>
        <p:blipFill>
          <a:blip r:embed="rId8" cstate="print"/>
          <a:stretch>
            <a:fillRect/>
          </a:stretch>
        </p:blipFill>
        <p:spPr>
          <a:xfrm>
            <a:off x="2581433" y="4133754"/>
            <a:ext cx="67889" cy="69143"/>
          </a:xfrm>
          <a:prstGeom prst="rect">
            <a:avLst/>
          </a:prstGeom>
        </p:spPr>
      </p:pic>
      <p:grpSp>
        <p:nvGrpSpPr>
          <p:cNvPr id="45" name="object 45"/>
          <p:cNvGrpSpPr/>
          <p:nvPr/>
        </p:nvGrpSpPr>
        <p:grpSpPr>
          <a:xfrm>
            <a:off x="6187835" y="3399164"/>
            <a:ext cx="172085" cy="69215"/>
            <a:chOff x="6187835" y="3399164"/>
            <a:chExt cx="172085" cy="69215"/>
          </a:xfrm>
        </p:grpSpPr>
        <p:sp>
          <p:nvSpPr>
            <p:cNvPr id="46" name="object 46"/>
            <p:cNvSpPr/>
            <p:nvPr/>
          </p:nvSpPr>
          <p:spPr>
            <a:xfrm>
              <a:off x="6219213" y="3433736"/>
              <a:ext cx="140970" cy="0"/>
            </a:xfrm>
            <a:custGeom>
              <a:avLst/>
              <a:gdLst/>
              <a:ahLst/>
              <a:cxnLst/>
              <a:rect l="l" t="t" r="r" b="b"/>
              <a:pathLst>
                <a:path w="140970">
                  <a:moveTo>
                    <a:pt x="140664" y="0"/>
                  </a:moveTo>
                  <a:lnTo>
                    <a:pt x="5569" y="0"/>
                  </a:lnTo>
                  <a:lnTo>
                    <a:pt x="0" y="0"/>
                  </a:lnTo>
                </a:path>
              </a:pathLst>
            </a:custGeom>
            <a:ln w="11171">
              <a:solidFill>
                <a:srgbClr val="742E1F"/>
              </a:solidFill>
            </a:ln>
          </p:spPr>
          <p:txBody>
            <a:bodyPr wrap="square" lIns="0" tIns="0" rIns="0" bIns="0" rtlCol="0"/>
            <a:lstStyle/>
            <a:p>
              <a:endParaRPr/>
            </a:p>
          </p:txBody>
        </p:sp>
        <p:sp>
          <p:nvSpPr>
            <p:cNvPr id="47" name="object 47"/>
            <p:cNvSpPr/>
            <p:nvPr/>
          </p:nvSpPr>
          <p:spPr>
            <a:xfrm>
              <a:off x="6187835" y="3399164"/>
              <a:ext cx="67945" cy="69215"/>
            </a:xfrm>
            <a:custGeom>
              <a:avLst/>
              <a:gdLst/>
              <a:ahLst/>
              <a:cxnLst/>
              <a:rect l="l" t="t" r="r" b="b"/>
              <a:pathLst>
                <a:path w="67945" h="69214">
                  <a:moveTo>
                    <a:pt x="59216" y="0"/>
                  </a:moveTo>
                  <a:lnTo>
                    <a:pt x="0" y="34571"/>
                  </a:lnTo>
                  <a:lnTo>
                    <a:pt x="59216" y="69143"/>
                  </a:lnTo>
                  <a:lnTo>
                    <a:pt x="63762" y="67939"/>
                  </a:lnTo>
                  <a:lnTo>
                    <a:pt x="67889" y="60830"/>
                  </a:lnTo>
                  <a:lnTo>
                    <a:pt x="66688" y="56271"/>
                  </a:lnTo>
                  <a:lnTo>
                    <a:pt x="29521" y="34571"/>
                  </a:lnTo>
                  <a:lnTo>
                    <a:pt x="66688" y="12872"/>
                  </a:lnTo>
                  <a:lnTo>
                    <a:pt x="67889" y="8313"/>
                  </a:lnTo>
                  <a:lnTo>
                    <a:pt x="63762" y="1203"/>
                  </a:lnTo>
                  <a:lnTo>
                    <a:pt x="59216" y="0"/>
                  </a:lnTo>
                  <a:close/>
                </a:path>
              </a:pathLst>
            </a:custGeom>
            <a:solidFill>
              <a:srgbClr val="742E1F"/>
            </a:solidFill>
          </p:spPr>
          <p:txBody>
            <a:bodyPr wrap="square" lIns="0" tIns="0" rIns="0" bIns="0" rtlCol="0"/>
            <a:lstStyle/>
            <a:p>
              <a:endParaRPr/>
            </a:p>
          </p:txBody>
        </p:sp>
      </p:grpSp>
      <p:sp>
        <p:nvSpPr>
          <p:cNvPr id="48" name="object 48"/>
          <p:cNvSpPr txBox="1"/>
          <p:nvPr/>
        </p:nvSpPr>
        <p:spPr>
          <a:xfrm>
            <a:off x="5066489" y="5706738"/>
            <a:ext cx="560705" cy="300355"/>
          </a:xfrm>
          <a:prstGeom prst="rect">
            <a:avLst/>
          </a:prstGeom>
        </p:spPr>
        <p:txBody>
          <a:bodyPr vert="horz" wrap="square" lIns="0" tIns="12700" rIns="0" bIns="0" rtlCol="0">
            <a:spAutoFit/>
          </a:bodyPr>
          <a:lstStyle/>
          <a:p>
            <a:pPr marL="12700">
              <a:lnSpc>
                <a:spcPct val="100000"/>
              </a:lnSpc>
              <a:spcBef>
                <a:spcPts val="100"/>
              </a:spcBef>
            </a:pPr>
            <a:r>
              <a:rPr sz="1800" spc="10" dirty="0">
                <a:solidFill>
                  <a:srgbClr val="515151"/>
                </a:solidFill>
                <a:latin typeface="Times New Roman"/>
                <a:cs typeface="Times New Roman"/>
              </a:rPr>
              <a:t>Fig.A</a:t>
            </a:r>
            <a:endParaRPr sz="1800">
              <a:latin typeface="Times New Roman"/>
              <a:cs typeface="Times New Roman"/>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08136" y="958850"/>
            <a:ext cx="2905828" cy="722630"/>
          </a:xfrm>
        </p:spPr>
        <p:txBody>
          <a:bodyPr/>
          <a:lstStyle/>
          <a:p>
            <a:r>
              <a:rPr lang="en-US" b="1" dirty="0" err="1" smtClean="0">
                <a:solidFill>
                  <a:schemeClr val="tx1"/>
                </a:solidFill>
              </a:rPr>
              <a:t>NodeMCU</a:t>
            </a:r>
            <a:endParaRPr lang="en-US" b="1" dirty="0">
              <a:solidFill>
                <a:schemeClr val="tx1"/>
              </a:solidFill>
            </a:endParaRPr>
          </a:p>
        </p:txBody>
      </p:sp>
      <p:sp>
        <p:nvSpPr>
          <p:cNvPr id="6" name="Text Placeholder 5"/>
          <p:cNvSpPr>
            <a:spLocks noGrp="1"/>
          </p:cNvSpPr>
          <p:nvPr>
            <p:ph type="body" idx="1"/>
          </p:nvPr>
        </p:nvSpPr>
        <p:spPr>
          <a:xfrm>
            <a:off x="413328" y="1916157"/>
            <a:ext cx="10114972" cy="414293"/>
          </a:xfrm>
        </p:spPr>
        <p:txBody>
          <a:bodyPr anchor="ctr"/>
          <a:lstStyle/>
          <a:p>
            <a:pPr marL="285750" indent="-285750" algn="just">
              <a:buFont typeface="Arial" pitchFamily="34" charset="0"/>
              <a:buChar char="•"/>
            </a:pPr>
            <a:r>
              <a:rPr lang="en-US" sz="1600" dirty="0" err="1"/>
              <a:t>NodeMCU</a:t>
            </a:r>
            <a:r>
              <a:rPr lang="en-US" sz="1600" dirty="0"/>
              <a:t> (Node </a:t>
            </a:r>
            <a:r>
              <a:rPr lang="en-US" sz="1600" dirty="0" err="1"/>
              <a:t>MicroController</a:t>
            </a:r>
            <a:r>
              <a:rPr lang="en-US" sz="1600" dirty="0"/>
              <a:t> Unit) </a:t>
            </a:r>
            <a:r>
              <a:rPr lang="en-US" dirty="0"/>
              <a:t>is an open-source software and hardware development environment built around an inexpensive System-on-a-Chip (</a:t>
            </a:r>
            <a:r>
              <a:rPr lang="en-US" dirty="0" err="1"/>
              <a:t>SoC</a:t>
            </a:r>
            <a:r>
              <a:rPr lang="en-US" dirty="0"/>
              <a:t>) called the ESP8266. </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6455" y="2752447"/>
            <a:ext cx="3390900" cy="2895600"/>
          </a:xfrm>
          <a:prstGeom prst="rect">
            <a:avLst/>
          </a:prstGeom>
        </p:spPr>
      </p:pic>
      <p:sp>
        <p:nvSpPr>
          <p:cNvPr id="8" name="TextBox 7"/>
          <p:cNvSpPr txBox="1"/>
          <p:nvPr/>
        </p:nvSpPr>
        <p:spPr>
          <a:xfrm>
            <a:off x="4264891" y="2482850"/>
            <a:ext cx="5715000" cy="4262705"/>
          </a:xfrm>
          <a:prstGeom prst="rect">
            <a:avLst/>
          </a:prstGeom>
          <a:noFill/>
        </p:spPr>
        <p:txBody>
          <a:bodyPr wrap="square" rtlCol="0">
            <a:spAutoFit/>
          </a:bodyPr>
          <a:lstStyle/>
          <a:p>
            <a:pPr marL="285750" indent="-285750" algn="just">
              <a:buFont typeface="Arial" pitchFamily="34" charset="0"/>
              <a:buChar char="•"/>
            </a:pPr>
            <a:r>
              <a:rPr lang="en-US" sz="1700" dirty="0" smtClean="0"/>
              <a:t>The </a:t>
            </a:r>
            <a:r>
              <a:rPr lang="en-US" sz="1700" dirty="0"/>
              <a:t>ESP8266, designed and manufactured by </a:t>
            </a:r>
            <a:r>
              <a:rPr lang="en-US" sz="1700" dirty="0" err="1"/>
              <a:t>Espressif</a:t>
            </a:r>
            <a:r>
              <a:rPr lang="en-US" sz="1700" dirty="0"/>
              <a:t> Systems, contains the crucial elements of a computer: CPU, RAM, networking (</a:t>
            </a:r>
            <a:r>
              <a:rPr lang="en-US" sz="1700" dirty="0" err="1"/>
              <a:t>WiFi</a:t>
            </a:r>
            <a:r>
              <a:rPr lang="en-US" sz="1700" dirty="0"/>
              <a:t>), and even a modern operating system and SDK. That makes it an excellent choice for Internet of Things (</a:t>
            </a:r>
            <a:r>
              <a:rPr lang="en-US" sz="1700" dirty="0" err="1"/>
              <a:t>IoT</a:t>
            </a:r>
            <a:r>
              <a:rPr lang="en-US" sz="1700" dirty="0"/>
              <a:t>) projects of all kinds</a:t>
            </a:r>
            <a:r>
              <a:rPr lang="en-US" sz="1700" dirty="0" smtClean="0"/>
              <a:t>.</a:t>
            </a:r>
          </a:p>
          <a:p>
            <a:pPr marL="285750" indent="-285750" algn="just">
              <a:buFont typeface="Arial" pitchFamily="34" charset="0"/>
              <a:buChar char="•"/>
            </a:pPr>
            <a:r>
              <a:rPr lang="en-US" sz="1700" dirty="0"/>
              <a:t>However, as a chip, the ESP8266 is also hard to access and use</a:t>
            </a:r>
            <a:r>
              <a:rPr lang="en-US" sz="1700" dirty="0" smtClean="0"/>
              <a:t>.</a:t>
            </a:r>
          </a:p>
          <a:p>
            <a:pPr marL="285750" indent="-285750" algn="just">
              <a:buFont typeface="Arial" pitchFamily="34" charset="0"/>
              <a:buChar char="•"/>
            </a:pPr>
            <a:r>
              <a:rPr lang="en-US" sz="1700" dirty="0" smtClean="0"/>
              <a:t>You must solder wires, with the appropriate analog voltage, to its pins for the simplest tasks such as powering it on or sending a keystroke to the “computer” on the chip. You </a:t>
            </a:r>
            <a:r>
              <a:rPr lang="en-US" sz="1700" dirty="0"/>
              <a:t>also have to program it in low-level machine instructions that can be interpreted by the chip hardware</a:t>
            </a:r>
            <a:r>
              <a:rPr lang="en-US" sz="1700" dirty="0" smtClean="0"/>
              <a:t>.</a:t>
            </a:r>
          </a:p>
          <a:p>
            <a:pPr marL="285750" indent="-285750" algn="just">
              <a:buFont typeface="Arial" pitchFamily="34" charset="0"/>
              <a:buChar char="•"/>
            </a:pPr>
            <a:r>
              <a:rPr lang="en-US" sz="1600" dirty="0"/>
              <a:t>The Node MCU is available in various package styles. Common to all the designs is the base ESP8266 core. </a:t>
            </a:r>
            <a:endParaRPr lang="en-US" sz="1700" dirty="0" smtClean="0"/>
          </a:p>
          <a:p>
            <a:pPr marL="285750" indent="-285750" algn="just">
              <a:buFont typeface="Arial" pitchFamily="34" charset="0"/>
              <a:buChar char="•"/>
            </a:pPr>
            <a:endParaRPr lang="en-US" sz="1700" dirty="0"/>
          </a:p>
          <a:p>
            <a:pPr marL="285750" indent="-285750" algn="just">
              <a:buFont typeface="Arial" pitchFamily="34" charset="0"/>
              <a:buChar char="•"/>
            </a:pPr>
            <a:endParaRPr lang="en-US" dirty="0"/>
          </a:p>
        </p:txBody>
      </p:sp>
    </p:spTree>
    <p:extLst>
      <p:ext uri="{BB962C8B-B14F-4D97-AF65-F5344CB8AC3E}">
        <p14:creationId xmlns:p14="http://schemas.microsoft.com/office/powerpoint/2010/main" val="130331181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27578</TotalTime>
  <Words>2742</Words>
  <Application>Microsoft Office PowerPoint</Application>
  <PresentationFormat>Custom</PresentationFormat>
  <Paragraphs>198</Paragraphs>
  <Slides>26</Slides>
  <Notes>1</Notes>
  <HiddenSlides>0</HiddenSlides>
  <MMClips>0</MMClips>
  <ScaleCrop>false</ScaleCrop>
  <HeadingPairs>
    <vt:vector size="4" baseType="variant">
      <vt:variant>
        <vt:lpstr>Theme</vt:lpstr>
      </vt:variant>
      <vt:variant>
        <vt:i4>1</vt:i4>
      </vt:variant>
      <vt:variant>
        <vt:lpstr>Slide Titles</vt:lpstr>
      </vt:variant>
      <vt:variant>
        <vt:i4>26</vt:i4>
      </vt:variant>
    </vt:vector>
  </HeadingPairs>
  <TitlesOfParts>
    <vt:vector size="27" baseType="lpstr">
      <vt:lpstr>Office Theme</vt:lpstr>
      <vt:lpstr>Amrutvahini College of Engineering, Sangamner</vt:lpstr>
      <vt:lpstr>Outline</vt:lpstr>
      <vt:lpstr>Introduction of the Project:</vt:lpstr>
      <vt:lpstr>Need of Project</vt:lpstr>
      <vt:lpstr>Project Aim and Objective</vt:lpstr>
      <vt:lpstr>Related Work</vt:lpstr>
      <vt:lpstr>System Block Diagram</vt:lpstr>
      <vt:lpstr>PowerPoint Presentation</vt:lpstr>
      <vt:lpstr>NodeMCU</vt:lpstr>
      <vt:lpstr> L298N Motor Driver Module: </vt:lpstr>
      <vt:lpstr>DC Motor</vt:lpstr>
      <vt:lpstr>Battery</vt:lpstr>
      <vt:lpstr>Ultrasonic Sensor</vt:lpstr>
      <vt:lpstr>LED</vt:lpstr>
      <vt:lpstr>Jumper Wire</vt:lpstr>
      <vt:lpstr>Methodology</vt:lpstr>
      <vt:lpstr>PowerPoint Presentation</vt:lpstr>
      <vt:lpstr>Working</vt:lpstr>
      <vt:lpstr>Application</vt:lpstr>
      <vt:lpstr>Discussion on Result</vt:lpstr>
      <vt:lpstr>Conclusion</vt:lpstr>
      <vt:lpstr>Budget of Project</vt:lpstr>
      <vt:lpstr>References</vt:lpstr>
      <vt:lpstr>PowerPoint Presentation</vt:lpstr>
      <vt:lpstr>Acknowledgement</vt:lpstr>
      <vt:lpstr>Thank You !</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Andoid Controlled car PPT 1</dc:title>
  <dc:creator>Abhishek Bhausaheb Gade</dc:creator>
  <cp:lastModifiedBy>Dell</cp:lastModifiedBy>
  <cp:revision>20</cp:revision>
  <dcterms:created xsi:type="dcterms:W3CDTF">2023-03-10T09:36:50Z</dcterms:created>
  <dcterms:modified xsi:type="dcterms:W3CDTF">2023-03-10T15:28:10Z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2022-11-23T00:00:00Z</vt:filetime>
  </property>
  <property fmtid="{D5CDD505-2E9C-101B-9397-08002B2CF9AE}" pid="3" name="Creator">
    <vt:lpwstr>Keynote</vt:lpwstr>
  </property>
  <property fmtid="{D5CDD505-2E9C-101B-9397-08002B2CF9AE}" pid="4" name="LastSaved">
    <vt:filetime>2023-03-10T00:00:00Z</vt:filetime>
  </property>
</Properties>
</file>